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 r:id="rId2"/>
    <p:sldId id="285" r:id="rId3"/>
    <p:sldId id="257" r:id="rId4"/>
    <p:sldId id="258" r:id="rId5"/>
    <p:sldId id="332" r:id="rId6"/>
    <p:sldId id="322" r:id="rId7"/>
    <p:sldId id="320" r:id="rId8"/>
    <p:sldId id="333" r:id="rId9"/>
    <p:sldId id="321" r:id="rId10"/>
    <p:sldId id="323" r:id="rId11"/>
    <p:sldId id="265" r:id="rId12"/>
    <p:sldId id="310" r:id="rId13"/>
    <p:sldId id="334" r:id="rId14"/>
    <p:sldId id="335" r:id="rId15"/>
    <p:sldId id="336" r:id="rId16"/>
    <p:sldId id="338" r:id="rId17"/>
    <p:sldId id="337" r:id="rId18"/>
    <p:sldId id="324" r:id="rId19"/>
    <p:sldId id="340" r:id="rId20"/>
    <p:sldId id="341" r:id="rId21"/>
    <p:sldId id="342" r:id="rId22"/>
    <p:sldId id="343" r:id="rId23"/>
    <p:sldId id="325" r:id="rId24"/>
    <p:sldId id="344" r:id="rId25"/>
    <p:sldId id="345" r:id="rId26"/>
    <p:sldId id="326" r:id="rId27"/>
    <p:sldId id="327" r:id="rId28"/>
    <p:sldId id="328" r:id="rId29"/>
    <p:sldId id="329" r:id="rId30"/>
    <p:sldId id="330" r:id="rId31"/>
    <p:sldId id="331" r:id="rId32"/>
    <p:sldId id="339" r:id="rId33"/>
    <p:sldId id="261"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30" autoAdjust="0"/>
    <p:restoredTop sz="94364" autoAdjust="0"/>
  </p:normalViewPr>
  <p:slideViewPr>
    <p:cSldViewPr>
      <p:cViewPr varScale="1">
        <p:scale>
          <a:sx n="85" d="100"/>
          <a:sy n="85" d="100"/>
        </p:scale>
        <p:origin x="1262" y="53"/>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g11a9x@gmail.com" userId="6a70ca7ddbe4fe55" providerId="LiveId" clId="{2041A481-244C-4EFD-AC12-267C63B5E543}"/>
    <pc:docChg chg="undo custSel modSld">
      <pc:chgData name="sang11a9x@gmail.com" userId="6a70ca7ddbe4fe55" providerId="LiveId" clId="{2041A481-244C-4EFD-AC12-267C63B5E543}" dt="2024-12-29T16:22:41.212" v="215" actId="12"/>
      <pc:docMkLst>
        <pc:docMk/>
      </pc:docMkLst>
      <pc:sldChg chg="modSp mod">
        <pc:chgData name="sang11a9x@gmail.com" userId="6a70ca7ddbe4fe55" providerId="LiveId" clId="{2041A481-244C-4EFD-AC12-267C63B5E543}" dt="2024-12-29T16:18:51.197" v="176" actId="20577"/>
        <pc:sldMkLst>
          <pc:docMk/>
          <pc:sldMk cId="1482842609" sldId="265"/>
        </pc:sldMkLst>
        <pc:spChg chg="mod">
          <ac:chgData name="sang11a9x@gmail.com" userId="6a70ca7ddbe4fe55" providerId="LiveId" clId="{2041A481-244C-4EFD-AC12-267C63B5E543}" dt="2024-12-29T16:18:51.197" v="176" actId="20577"/>
          <ac:spMkLst>
            <pc:docMk/>
            <pc:sldMk cId="1482842609" sldId="265"/>
            <ac:spMk id="5" creationId="{00000000-0000-0000-0000-000000000000}"/>
          </ac:spMkLst>
        </pc:spChg>
      </pc:sldChg>
      <pc:sldChg chg="modSp mod">
        <pc:chgData name="sang11a9x@gmail.com" userId="6a70ca7ddbe4fe55" providerId="LiveId" clId="{2041A481-244C-4EFD-AC12-267C63B5E543}" dt="2024-12-29T16:19:31.141" v="208" actId="20577"/>
        <pc:sldMkLst>
          <pc:docMk/>
          <pc:sldMk cId="2183293106" sldId="310"/>
        </pc:sldMkLst>
        <pc:spChg chg="mod">
          <ac:chgData name="sang11a9x@gmail.com" userId="6a70ca7ddbe4fe55" providerId="LiveId" clId="{2041A481-244C-4EFD-AC12-267C63B5E543}" dt="2024-12-29T16:19:16.447" v="179" actId="207"/>
          <ac:spMkLst>
            <pc:docMk/>
            <pc:sldMk cId="2183293106" sldId="310"/>
            <ac:spMk id="6" creationId="{43DEF856-F8D6-36D6-F434-F0FEA1CA9AE0}"/>
          </ac:spMkLst>
        </pc:spChg>
        <pc:spChg chg="mod">
          <ac:chgData name="sang11a9x@gmail.com" userId="6a70ca7ddbe4fe55" providerId="LiveId" clId="{2041A481-244C-4EFD-AC12-267C63B5E543}" dt="2024-12-29T16:19:31.141" v="208" actId="20577"/>
          <ac:spMkLst>
            <pc:docMk/>
            <pc:sldMk cId="2183293106" sldId="310"/>
            <ac:spMk id="7" creationId="{E94B02B3-7581-AE1F-37B7-AC5B90FA8B78}"/>
          </ac:spMkLst>
        </pc:spChg>
      </pc:sldChg>
      <pc:sldChg chg="modSp mod">
        <pc:chgData name="sang11a9x@gmail.com" userId="6a70ca7ddbe4fe55" providerId="LiveId" clId="{2041A481-244C-4EFD-AC12-267C63B5E543}" dt="2024-12-29T16:16:52.044" v="127" actId="20577"/>
        <pc:sldMkLst>
          <pc:docMk/>
          <pc:sldMk cId="1844776508" sldId="320"/>
        </pc:sldMkLst>
        <pc:spChg chg="mod">
          <ac:chgData name="sang11a9x@gmail.com" userId="6a70ca7ddbe4fe55" providerId="LiveId" clId="{2041A481-244C-4EFD-AC12-267C63B5E543}" dt="2024-12-29T16:16:52.044" v="127" actId="20577"/>
          <ac:spMkLst>
            <pc:docMk/>
            <pc:sldMk cId="1844776508" sldId="320"/>
            <ac:spMk id="8" creationId="{0A0E26F0-9883-7F7F-27DE-D412F0C5CFB6}"/>
          </ac:spMkLst>
        </pc:spChg>
      </pc:sldChg>
      <pc:sldChg chg="addSp delSp modSp mod">
        <pc:chgData name="sang11a9x@gmail.com" userId="6a70ca7ddbe4fe55" providerId="LiveId" clId="{2041A481-244C-4EFD-AC12-267C63B5E543}" dt="2024-12-29T16:16:33.561" v="94" actId="1076"/>
        <pc:sldMkLst>
          <pc:docMk/>
          <pc:sldMk cId="1156518405" sldId="322"/>
        </pc:sldMkLst>
        <pc:spChg chg="mod">
          <ac:chgData name="sang11a9x@gmail.com" userId="6a70ca7ddbe4fe55" providerId="LiveId" clId="{2041A481-244C-4EFD-AC12-267C63B5E543}" dt="2024-12-29T16:15:20.406" v="82"/>
          <ac:spMkLst>
            <pc:docMk/>
            <pc:sldMk cId="1156518405" sldId="322"/>
            <ac:spMk id="6" creationId="{65D01D60-46E5-A6F6-F842-868DFF488026}"/>
          </ac:spMkLst>
        </pc:spChg>
        <pc:picChg chg="del">
          <ac:chgData name="sang11a9x@gmail.com" userId="6a70ca7ddbe4fe55" providerId="LiveId" clId="{2041A481-244C-4EFD-AC12-267C63B5E543}" dt="2024-12-29T16:16:13.323" v="83" actId="478"/>
          <ac:picMkLst>
            <pc:docMk/>
            <pc:sldMk cId="1156518405" sldId="322"/>
            <ac:picMk id="3" creationId="{07B4B9F4-45A5-7D1E-A4CC-5979689159FA}"/>
          </ac:picMkLst>
        </pc:picChg>
        <pc:picChg chg="add mod">
          <ac:chgData name="sang11a9x@gmail.com" userId="6a70ca7ddbe4fe55" providerId="LiveId" clId="{2041A481-244C-4EFD-AC12-267C63B5E543}" dt="2024-12-29T16:16:33.561" v="94" actId="1076"/>
          <ac:picMkLst>
            <pc:docMk/>
            <pc:sldMk cId="1156518405" sldId="322"/>
            <ac:picMk id="1026" creationId="{2C33FA1C-9132-4F90-8ACE-B7E28B16F774}"/>
          </ac:picMkLst>
        </pc:picChg>
      </pc:sldChg>
      <pc:sldChg chg="modSp mod">
        <pc:chgData name="sang11a9x@gmail.com" userId="6a70ca7ddbe4fe55" providerId="LiveId" clId="{2041A481-244C-4EFD-AC12-267C63B5E543}" dt="2024-12-29T16:15:09.887" v="81" actId="20577"/>
        <pc:sldMkLst>
          <pc:docMk/>
          <pc:sldMk cId="4041783088" sldId="332"/>
        </pc:sldMkLst>
        <pc:spChg chg="mod">
          <ac:chgData name="sang11a9x@gmail.com" userId="6a70ca7ddbe4fe55" providerId="LiveId" clId="{2041A481-244C-4EFD-AC12-267C63B5E543}" dt="2024-12-29T16:15:09.887" v="81" actId="20577"/>
          <ac:spMkLst>
            <pc:docMk/>
            <pc:sldMk cId="4041783088" sldId="332"/>
            <ac:spMk id="6" creationId="{75C4F4CF-6951-E012-699B-1811D05F8E06}"/>
          </ac:spMkLst>
        </pc:spChg>
        <pc:spChg chg="mod">
          <ac:chgData name="sang11a9x@gmail.com" userId="6a70ca7ddbe4fe55" providerId="LiveId" clId="{2041A481-244C-4EFD-AC12-267C63B5E543}" dt="2024-12-29T16:14:50.920" v="40" actId="20577"/>
          <ac:spMkLst>
            <pc:docMk/>
            <pc:sldMk cId="4041783088" sldId="332"/>
            <ac:spMk id="8" creationId="{79416E5E-55A4-9A5D-7F2A-F5D6DF64476F}"/>
          </ac:spMkLst>
        </pc:spChg>
      </pc:sldChg>
      <pc:sldChg chg="modSp mod">
        <pc:chgData name="sang11a9x@gmail.com" userId="6a70ca7ddbe4fe55" providerId="LiveId" clId="{2041A481-244C-4EFD-AC12-267C63B5E543}" dt="2024-12-29T16:22:41.212" v="215" actId="12"/>
        <pc:sldMkLst>
          <pc:docMk/>
          <pc:sldMk cId="339395713" sldId="339"/>
        </pc:sldMkLst>
        <pc:spChg chg="mod">
          <ac:chgData name="sang11a9x@gmail.com" userId="6a70ca7ddbe4fe55" providerId="LiveId" clId="{2041A481-244C-4EFD-AC12-267C63B5E543}" dt="2024-12-29T16:22:05.768" v="209" actId="20577"/>
          <ac:spMkLst>
            <pc:docMk/>
            <pc:sldMk cId="339395713" sldId="339"/>
            <ac:spMk id="4" creationId="{F66A1DF5-0F50-DAED-0B36-8F2BE37E3FF8}"/>
          </ac:spMkLst>
        </pc:spChg>
        <pc:spChg chg="mod">
          <ac:chgData name="sang11a9x@gmail.com" userId="6a70ca7ddbe4fe55" providerId="LiveId" clId="{2041A481-244C-4EFD-AC12-267C63B5E543}" dt="2024-12-29T16:22:41.212" v="215" actId="12"/>
          <ac:spMkLst>
            <pc:docMk/>
            <pc:sldMk cId="339395713" sldId="339"/>
            <ac:spMk id="7" creationId="{B87DE491-AFD0-A8B0-3B05-DA327D7A18D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D97C81-2426-4BF8-ABB4-4CF010A3CD1F}"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78A0D15F-1F8F-42D4-AAEE-8B1B54A5812D}">
      <dgm:prSet phldrT="[Text]" custT="1"/>
      <dgm:spPr/>
      <dgm:t>
        <a:bodyPr/>
        <a:lstStyle/>
        <a:p>
          <a:r>
            <a:rPr lang="en-US" sz="2400" dirty="0" err="1">
              <a:latin typeface="Times New Roman" panose="02020603050405020304" pitchFamily="18" charset="0"/>
              <a:cs typeface="Times New Roman" panose="02020603050405020304" pitchFamily="18" charset="0"/>
            </a:rPr>
            <a:t>Chương</a:t>
          </a:r>
          <a:r>
            <a:rPr lang="en-US" sz="2400" dirty="0">
              <a:latin typeface="Times New Roman" panose="02020603050405020304" pitchFamily="18" charset="0"/>
              <a:cs typeface="Times New Roman" panose="02020603050405020304" pitchFamily="18" charset="0"/>
            </a:rPr>
            <a:t> 1. </a:t>
          </a:r>
          <a:r>
            <a:rPr lang="en-US" sz="2400" dirty="0" err="1">
              <a:latin typeface="Times New Roman" panose="02020603050405020304" pitchFamily="18" charset="0"/>
              <a:cs typeface="Times New Roman" panose="02020603050405020304" pitchFamily="18" charset="0"/>
            </a:rPr>
            <a:t>Tổng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tài</a:t>
          </a:r>
          <a:r>
            <a:rPr lang="en-US" sz="2400" dirty="0">
              <a:latin typeface="Times New Roman" panose="02020603050405020304" pitchFamily="18" charset="0"/>
              <a:cs typeface="Times New Roman" panose="02020603050405020304" pitchFamily="18" charset="0"/>
            </a:rPr>
            <a:t> </a:t>
          </a:r>
        </a:p>
      </dgm:t>
    </dgm:pt>
    <dgm:pt modelId="{480C7F58-F47E-4420-A08F-B6D453AE3171}" type="parTrans" cxnId="{EA28489A-7AC7-4040-9F12-DF1E03B3040F}">
      <dgm:prSet/>
      <dgm:spPr/>
      <dgm:t>
        <a:bodyPr/>
        <a:lstStyle/>
        <a:p>
          <a:endParaRPr lang="en-US"/>
        </a:p>
      </dgm:t>
    </dgm:pt>
    <dgm:pt modelId="{E43F9764-F237-4B63-990F-B2B18C18FF3C}" type="sibTrans" cxnId="{EA28489A-7AC7-4040-9F12-DF1E03B3040F}">
      <dgm:prSet/>
      <dgm:spPr/>
      <dgm:t>
        <a:bodyPr/>
        <a:lstStyle/>
        <a:p>
          <a:endParaRPr lang="en-US"/>
        </a:p>
      </dgm:t>
    </dgm:pt>
    <dgm:pt modelId="{325C10D2-29C7-4939-9D43-E0A8CCF50595}">
      <dgm:prSet phldrT="[Text]" custT="1"/>
      <dgm:spPr/>
      <dgm:t>
        <a:bodyPr/>
        <a:lstStyle/>
        <a:p>
          <a:r>
            <a:rPr lang="en-US" sz="2400" dirty="0" err="1">
              <a:latin typeface="Times New Roman" panose="02020603050405020304" pitchFamily="18" charset="0"/>
              <a:cs typeface="Times New Roman" panose="02020603050405020304" pitchFamily="18" charset="0"/>
            </a:rPr>
            <a:t>Chương</a:t>
          </a:r>
          <a:r>
            <a:rPr lang="en-US" sz="2400" dirty="0">
              <a:latin typeface="Times New Roman" panose="02020603050405020304" pitchFamily="18" charset="0"/>
              <a:cs typeface="Times New Roman" panose="02020603050405020304" pitchFamily="18" charset="0"/>
            </a:rPr>
            <a:t> 2. </a:t>
          </a:r>
          <a:r>
            <a:rPr lang="en-US" sz="2400" dirty="0" err="1">
              <a:latin typeface="Times New Roman" panose="02020603050405020304" pitchFamily="18" charset="0"/>
              <a:cs typeface="Times New Roman" panose="02020603050405020304" pitchFamily="18" charset="0"/>
            </a:rPr>
            <a:t>Thiết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cửa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minh</a:t>
          </a:r>
          <a:endParaRPr lang="en-US" sz="2400" dirty="0">
            <a:latin typeface="Times New Roman" panose="02020603050405020304" pitchFamily="18" charset="0"/>
            <a:cs typeface="Times New Roman" panose="02020603050405020304" pitchFamily="18" charset="0"/>
          </a:endParaRPr>
        </a:p>
      </dgm:t>
    </dgm:pt>
    <dgm:pt modelId="{7E62A48A-29A0-4A05-8DDA-D242BCE36E72}" type="parTrans" cxnId="{2A4DD801-0010-491D-945F-1196C73E2169}">
      <dgm:prSet/>
      <dgm:spPr/>
      <dgm:t>
        <a:bodyPr/>
        <a:lstStyle/>
        <a:p>
          <a:endParaRPr lang="en-US"/>
        </a:p>
      </dgm:t>
    </dgm:pt>
    <dgm:pt modelId="{737C56B7-4DCC-4D2F-81D6-D0193E5F41BF}" type="sibTrans" cxnId="{2A4DD801-0010-491D-945F-1196C73E2169}">
      <dgm:prSet/>
      <dgm:spPr/>
      <dgm:t>
        <a:bodyPr/>
        <a:lstStyle/>
        <a:p>
          <a:endParaRPr lang="en-US"/>
        </a:p>
      </dgm:t>
    </dgm:pt>
    <dgm:pt modelId="{CB7D88C8-C558-4008-ABB2-D81B39200D5E}">
      <dgm:prSet phldrT="[Text]" custT="1"/>
      <dgm:spPr/>
      <dgm:t>
        <a:bodyPr/>
        <a:lstStyle/>
        <a:p>
          <a:r>
            <a:rPr lang="en-US" sz="2400" dirty="0" err="1">
              <a:latin typeface="Times New Roman" panose="02020603050405020304" pitchFamily="18" charset="0"/>
              <a:cs typeface="Times New Roman" panose="02020603050405020304" pitchFamily="18" charset="0"/>
            </a:rPr>
            <a:t>Chương</a:t>
          </a:r>
          <a:r>
            <a:rPr lang="en-US" sz="2400" dirty="0">
              <a:latin typeface="Times New Roman" panose="02020603050405020304" pitchFamily="18" charset="0"/>
              <a:cs typeface="Times New Roman" panose="02020603050405020304" pitchFamily="18" charset="0"/>
            </a:rPr>
            <a:t> 3. </a:t>
          </a:r>
          <a:r>
            <a:rPr lang="en-US" sz="2400" dirty="0" err="1">
              <a:latin typeface="Times New Roman" panose="02020603050405020304" pitchFamily="18" charset="0"/>
              <a:cs typeface="Times New Roman" panose="02020603050405020304" pitchFamily="18" charset="0"/>
            </a:rPr>
            <a:t>Chế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nghiệm</a:t>
          </a:r>
          <a:endParaRPr lang="en-US" sz="2400" dirty="0">
            <a:latin typeface="Times New Roman" panose="02020603050405020304" pitchFamily="18" charset="0"/>
            <a:cs typeface="Times New Roman" panose="02020603050405020304" pitchFamily="18" charset="0"/>
          </a:endParaRPr>
        </a:p>
      </dgm:t>
    </dgm:pt>
    <dgm:pt modelId="{5294AB02-9780-40CB-B58A-99B2212CE20F}" type="parTrans" cxnId="{671C951D-7561-4085-8014-8E91C636C4D4}">
      <dgm:prSet/>
      <dgm:spPr/>
      <dgm:t>
        <a:bodyPr/>
        <a:lstStyle/>
        <a:p>
          <a:endParaRPr lang="en-US"/>
        </a:p>
      </dgm:t>
    </dgm:pt>
    <dgm:pt modelId="{A06FD2D6-BC0C-4A4F-81D1-C8D91F0B03D1}" type="sibTrans" cxnId="{671C951D-7561-4085-8014-8E91C636C4D4}">
      <dgm:prSet/>
      <dgm:spPr/>
      <dgm:t>
        <a:bodyPr/>
        <a:lstStyle/>
        <a:p>
          <a:endParaRPr lang="en-US"/>
        </a:p>
      </dgm:t>
    </dgm:pt>
    <dgm:pt modelId="{3F927C66-5A2C-4894-9256-74824CBC3C4C}" type="pres">
      <dgm:prSet presAssocID="{BFD97C81-2426-4BF8-ABB4-4CF010A3CD1F}" presName="Name0" presStyleCnt="0">
        <dgm:presLayoutVars>
          <dgm:chMax val="7"/>
          <dgm:chPref val="7"/>
          <dgm:dir/>
        </dgm:presLayoutVars>
      </dgm:prSet>
      <dgm:spPr/>
    </dgm:pt>
    <dgm:pt modelId="{D148DEC1-C751-49E0-B866-1E89A2E48F40}" type="pres">
      <dgm:prSet presAssocID="{BFD97C81-2426-4BF8-ABB4-4CF010A3CD1F}" presName="Name1" presStyleCnt="0"/>
      <dgm:spPr/>
    </dgm:pt>
    <dgm:pt modelId="{574D43EC-756C-480F-BE89-7D1D6C9D35C3}" type="pres">
      <dgm:prSet presAssocID="{BFD97C81-2426-4BF8-ABB4-4CF010A3CD1F}" presName="cycle" presStyleCnt="0"/>
      <dgm:spPr/>
    </dgm:pt>
    <dgm:pt modelId="{5F7415AD-3749-42E2-A246-904753FC5B95}" type="pres">
      <dgm:prSet presAssocID="{BFD97C81-2426-4BF8-ABB4-4CF010A3CD1F}" presName="srcNode" presStyleLbl="node1" presStyleIdx="0" presStyleCnt="3"/>
      <dgm:spPr/>
    </dgm:pt>
    <dgm:pt modelId="{20B098E3-5EDE-4525-9BE8-16EB4D97E4DE}" type="pres">
      <dgm:prSet presAssocID="{BFD97C81-2426-4BF8-ABB4-4CF010A3CD1F}" presName="conn" presStyleLbl="parChTrans1D2" presStyleIdx="0" presStyleCnt="1"/>
      <dgm:spPr/>
    </dgm:pt>
    <dgm:pt modelId="{4FD47990-BE43-442D-8D3F-9BD5C9C2B9E9}" type="pres">
      <dgm:prSet presAssocID="{BFD97C81-2426-4BF8-ABB4-4CF010A3CD1F}" presName="extraNode" presStyleLbl="node1" presStyleIdx="0" presStyleCnt="3"/>
      <dgm:spPr/>
    </dgm:pt>
    <dgm:pt modelId="{75D9497C-925F-4B4E-93A8-1FF43D561F49}" type="pres">
      <dgm:prSet presAssocID="{BFD97C81-2426-4BF8-ABB4-4CF010A3CD1F}" presName="dstNode" presStyleLbl="node1" presStyleIdx="0" presStyleCnt="3"/>
      <dgm:spPr/>
    </dgm:pt>
    <dgm:pt modelId="{182A21DD-3711-47E5-B033-7BAF4B0E34EC}" type="pres">
      <dgm:prSet presAssocID="{78A0D15F-1F8F-42D4-AAEE-8B1B54A5812D}" presName="text_1" presStyleLbl="node1" presStyleIdx="0" presStyleCnt="3">
        <dgm:presLayoutVars>
          <dgm:bulletEnabled val="1"/>
        </dgm:presLayoutVars>
      </dgm:prSet>
      <dgm:spPr/>
    </dgm:pt>
    <dgm:pt modelId="{F56D94C9-9B70-4E8F-A72C-4D9C18FCAC62}" type="pres">
      <dgm:prSet presAssocID="{78A0D15F-1F8F-42D4-AAEE-8B1B54A5812D}" presName="accent_1" presStyleCnt="0"/>
      <dgm:spPr/>
    </dgm:pt>
    <dgm:pt modelId="{90C8A9F6-F47D-4819-8C8F-C4E917644577}" type="pres">
      <dgm:prSet presAssocID="{78A0D15F-1F8F-42D4-AAEE-8B1B54A5812D}" presName="accentRepeatNode" presStyleLbl="solidFgAcc1" presStyleIdx="0" presStyleCnt="3"/>
      <dgm:spPr>
        <a:solidFill>
          <a:schemeClr val="accent5">
            <a:lumMod val="60000"/>
            <a:lumOff val="40000"/>
          </a:schemeClr>
        </a:solidFill>
      </dgm:spPr>
    </dgm:pt>
    <dgm:pt modelId="{219ABCFC-9242-41FE-8CD4-EF867B6DACF9}" type="pres">
      <dgm:prSet presAssocID="{325C10D2-29C7-4939-9D43-E0A8CCF50595}" presName="text_2" presStyleLbl="node1" presStyleIdx="1" presStyleCnt="3">
        <dgm:presLayoutVars>
          <dgm:bulletEnabled val="1"/>
        </dgm:presLayoutVars>
      </dgm:prSet>
      <dgm:spPr/>
    </dgm:pt>
    <dgm:pt modelId="{9D09B09C-F973-4742-BDCC-7DDDBC2173F2}" type="pres">
      <dgm:prSet presAssocID="{325C10D2-29C7-4939-9D43-E0A8CCF50595}" presName="accent_2" presStyleCnt="0"/>
      <dgm:spPr/>
    </dgm:pt>
    <dgm:pt modelId="{E3DFBDE7-1A6A-4766-9ECD-A756A60690FE}" type="pres">
      <dgm:prSet presAssocID="{325C10D2-29C7-4939-9D43-E0A8CCF50595}" presName="accentRepeatNode" presStyleLbl="solidFgAcc1" presStyleIdx="1" presStyleCnt="3"/>
      <dgm:spPr>
        <a:solidFill>
          <a:schemeClr val="accent4"/>
        </a:solidFill>
      </dgm:spPr>
    </dgm:pt>
    <dgm:pt modelId="{FABD8C67-083D-4B73-BFF7-ED934D45474E}" type="pres">
      <dgm:prSet presAssocID="{CB7D88C8-C558-4008-ABB2-D81B39200D5E}" presName="text_3" presStyleLbl="node1" presStyleIdx="2" presStyleCnt="3">
        <dgm:presLayoutVars>
          <dgm:bulletEnabled val="1"/>
        </dgm:presLayoutVars>
      </dgm:prSet>
      <dgm:spPr/>
    </dgm:pt>
    <dgm:pt modelId="{BE259BB2-A8D2-47CC-8DF8-8B046053BD1D}" type="pres">
      <dgm:prSet presAssocID="{CB7D88C8-C558-4008-ABB2-D81B39200D5E}" presName="accent_3" presStyleCnt="0"/>
      <dgm:spPr/>
    </dgm:pt>
    <dgm:pt modelId="{0C7C7135-36DD-441F-804C-7FC161A03001}" type="pres">
      <dgm:prSet presAssocID="{CB7D88C8-C558-4008-ABB2-D81B39200D5E}" presName="accentRepeatNode" presStyleLbl="solidFgAcc1" presStyleIdx="2" presStyleCnt="3"/>
      <dgm:spPr>
        <a:solidFill>
          <a:srgbClr val="92D050"/>
        </a:solidFill>
      </dgm:spPr>
    </dgm:pt>
  </dgm:ptLst>
  <dgm:cxnLst>
    <dgm:cxn modelId="{2A4DD801-0010-491D-945F-1196C73E2169}" srcId="{BFD97C81-2426-4BF8-ABB4-4CF010A3CD1F}" destId="{325C10D2-29C7-4939-9D43-E0A8CCF50595}" srcOrd="1" destOrd="0" parTransId="{7E62A48A-29A0-4A05-8DDA-D242BCE36E72}" sibTransId="{737C56B7-4DCC-4D2F-81D6-D0193E5F41BF}"/>
    <dgm:cxn modelId="{671C951D-7561-4085-8014-8E91C636C4D4}" srcId="{BFD97C81-2426-4BF8-ABB4-4CF010A3CD1F}" destId="{CB7D88C8-C558-4008-ABB2-D81B39200D5E}" srcOrd="2" destOrd="0" parTransId="{5294AB02-9780-40CB-B58A-99B2212CE20F}" sibTransId="{A06FD2D6-BC0C-4A4F-81D1-C8D91F0B03D1}"/>
    <dgm:cxn modelId="{3659B82D-66BA-4B65-A18F-C18670AD3805}" type="presOf" srcId="{78A0D15F-1F8F-42D4-AAEE-8B1B54A5812D}" destId="{182A21DD-3711-47E5-B033-7BAF4B0E34EC}" srcOrd="0" destOrd="0" presId="urn:microsoft.com/office/officeart/2008/layout/VerticalCurvedList"/>
    <dgm:cxn modelId="{4652B35D-939C-49DA-8D5C-4CA1E5D841F9}" type="presOf" srcId="{CB7D88C8-C558-4008-ABB2-D81B39200D5E}" destId="{FABD8C67-083D-4B73-BFF7-ED934D45474E}" srcOrd="0" destOrd="0" presId="urn:microsoft.com/office/officeart/2008/layout/VerticalCurvedList"/>
    <dgm:cxn modelId="{EA28489A-7AC7-4040-9F12-DF1E03B3040F}" srcId="{BFD97C81-2426-4BF8-ABB4-4CF010A3CD1F}" destId="{78A0D15F-1F8F-42D4-AAEE-8B1B54A5812D}" srcOrd="0" destOrd="0" parTransId="{480C7F58-F47E-4420-A08F-B6D453AE3171}" sibTransId="{E43F9764-F237-4B63-990F-B2B18C18FF3C}"/>
    <dgm:cxn modelId="{EF6EB1A0-22FF-47D4-8765-3D2156CC5C12}" type="presOf" srcId="{BFD97C81-2426-4BF8-ABB4-4CF010A3CD1F}" destId="{3F927C66-5A2C-4894-9256-74824CBC3C4C}" srcOrd="0" destOrd="0" presId="urn:microsoft.com/office/officeart/2008/layout/VerticalCurvedList"/>
    <dgm:cxn modelId="{B9B77BBD-21D8-43A6-BDEC-A31B019E9909}" type="presOf" srcId="{325C10D2-29C7-4939-9D43-E0A8CCF50595}" destId="{219ABCFC-9242-41FE-8CD4-EF867B6DACF9}" srcOrd="0" destOrd="0" presId="urn:microsoft.com/office/officeart/2008/layout/VerticalCurvedList"/>
    <dgm:cxn modelId="{7722A6C9-AE49-4032-9C64-639C33BA1EFC}" type="presOf" srcId="{E43F9764-F237-4B63-990F-B2B18C18FF3C}" destId="{20B098E3-5EDE-4525-9BE8-16EB4D97E4DE}" srcOrd="0" destOrd="0" presId="urn:microsoft.com/office/officeart/2008/layout/VerticalCurvedList"/>
    <dgm:cxn modelId="{61BDF88C-AD38-4041-8B13-C0189312E5D2}" type="presParOf" srcId="{3F927C66-5A2C-4894-9256-74824CBC3C4C}" destId="{D148DEC1-C751-49E0-B866-1E89A2E48F40}" srcOrd="0" destOrd="0" presId="urn:microsoft.com/office/officeart/2008/layout/VerticalCurvedList"/>
    <dgm:cxn modelId="{681FC34B-2C6E-4D2A-9C70-3B7C33AD149A}" type="presParOf" srcId="{D148DEC1-C751-49E0-B866-1E89A2E48F40}" destId="{574D43EC-756C-480F-BE89-7D1D6C9D35C3}" srcOrd="0" destOrd="0" presId="urn:microsoft.com/office/officeart/2008/layout/VerticalCurvedList"/>
    <dgm:cxn modelId="{CE4829EA-0AA9-4549-A6EA-58E63FABF8BD}" type="presParOf" srcId="{574D43EC-756C-480F-BE89-7D1D6C9D35C3}" destId="{5F7415AD-3749-42E2-A246-904753FC5B95}" srcOrd="0" destOrd="0" presId="urn:microsoft.com/office/officeart/2008/layout/VerticalCurvedList"/>
    <dgm:cxn modelId="{7D34C519-791A-4977-8754-979E5ED04127}" type="presParOf" srcId="{574D43EC-756C-480F-BE89-7D1D6C9D35C3}" destId="{20B098E3-5EDE-4525-9BE8-16EB4D97E4DE}" srcOrd="1" destOrd="0" presId="urn:microsoft.com/office/officeart/2008/layout/VerticalCurvedList"/>
    <dgm:cxn modelId="{E91FA888-6740-438C-8B00-45B3414C20D8}" type="presParOf" srcId="{574D43EC-756C-480F-BE89-7D1D6C9D35C3}" destId="{4FD47990-BE43-442D-8D3F-9BD5C9C2B9E9}" srcOrd="2" destOrd="0" presId="urn:microsoft.com/office/officeart/2008/layout/VerticalCurvedList"/>
    <dgm:cxn modelId="{83584017-58D9-4AEF-B892-7BCEED48927D}" type="presParOf" srcId="{574D43EC-756C-480F-BE89-7D1D6C9D35C3}" destId="{75D9497C-925F-4B4E-93A8-1FF43D561F49}" srcOrd="3" destOrd="0" presId="urn:microsoft.com/office/officeart/2008/layout/VerticalCurvedList"/>
    <dgm:cxn modelId="{CA0BF2A5-5212-4056-B13B-E0E5F35A4971}" type="presParOf" srcId="{D148DEC1-C751-49E0-B866-1E89A2E48F40}" destId="{182A21DD-3711-47E5-B033-7BAF4B0E34EC}" srcOrd="1" destOrd="0" presId="urn:microsoft.com/office/officeart/2008/layout/VerticalCurvedList"/>
    <dgm:cxn modelId="{1943AD64-63F7-455A-A921-1050724345B8}" type="presParOf" srcId="{D148DEC1-C751-49E0-B866-1E89A2E48F40}" destId="{F56D94C9-9B70-4E8F-A72C-4D9C18FCAC62}" srcOrd="2" destOrd="0" presId="urn:microsoft.com/office/officeart/2008/layout/VerticalCurvedList"/>
    <dgm:cxn modelId="{B95FD8DB-8F98-4F45-8BAC-712E3BE59F81}" type="presParOf" srcId="{F56D94C9-9B70-4E8F-A72C-4D9C18FCAC62}" destId="{90C8A9F6-F47D-4819-8C8F-C4E917644577}" srcOrd="0" destOrd="0" presId="urn:microsoft.com/office/officeart/2008/layout/VerticalCurvedList"/>
    <dgm:cxn modelId="{23A6FC1A-1F68-458E-AF16-F43645519ABB}" type="presParOf" srcId="{D148DEC1-C751-49E0-B866-1E89A2E48F40}" destId="{219ABCFC-9242-41FE-8CD4-EF867B6DACF9}" srcOrd="3" destOrd="0" presId="urn:microsoft.com/office/officeart/2008/layout/VerticalCurvedList"/>
    <dgm:cxn modelId="{204DF802-9EC5-422C-97F2-3474957D4776}" type="presParOf" srcId="{D148DEC1-C751-49E0-B866-1E89A2E48F40}" destId="{9D09B09C-F973-4742-BDCC-7DDDBC2173F2}" srcOrd="4" destOrd="0" presId="urn:microsoft.com/office/officeart/2008/layout/VerticalCurvedList"/>
    <dgm:cxn modelId="{2290AD47-77E5-42F6-AAA1-A37FC83E9884}" type="presParOf" srcId="{9D09B09C-F973-4742-BDCC-7DDDBC2173F2}" destId="{E3DFBDE7-1A6A-4766-9ECD-A756A60690FE}" srcOrd="0" destOrd="0" presId="urn:microsoft.com/office/officeart/2008/layout/VerticalCurvedList"/>
    <dgm:cxn modelId="{0415740F-2908-46D4-B6B3-B57C7BC262F7}" type="presParOf" srcId="{D148DEC1-C751-49E0-B866-1E89A2E48F40}" destId="{FABD8C67-083D-4B73-BFF7-ED934D45474E}" srcOrd="5" destOrd="0" presId="urn:microsoft.com/office/officeart/2008/layout/VerticalCurvedList"/>
    <dgm:cxn modelId="{BBF839A5-493E-4A62-A502-FBD53E08B402}" type="presParOf" srcId="{D148DEC1-C751-49E0-B866-1E89A2E48F40}" destId="{BE259BB2-A8D2-47CC-8DF8-8B046053BD1D}" srcOrd="6" destOrd="0" presId="urn:microsoft.com/office/officeart/2008/layout/VerticalCurvedList"/>
    <dgm:cxn modelId="{D3BED131-B3E0-4802-ACAC-F1B9B4A32F0C}" type="presParOf" srcId="{BE259BB2-A8D2-47CC-8DF8-8B046053BD1D}" destId="{0C7C7135-36DD-441F-804C-7FC161A0300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B098E3-5EDE-4525-9BE8-16EB4D97E4DE}">
      <dsp:nvSpPr>
        <dsp:cNvPr id="0" name=""/>
        <dsp:cNvSpPr/>
      </dsp:nvSpPr>
      <dsp:spPr>
        <a:xfrm>
          <a:off x="-5226334" y="-800521"/>
          <a:ext cx="6223843" cy="6223843"/>
        </a:xfrm>
        <a:prstGeom prst="blockArc">
          <a:avLst>
            <a:gd name="adj1" fmla="val 18900000"/>
            <a:gd name="adj2" fmla="val 2700000"/>
            <a:gd name="adj3" fmla="val 347"/>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2A21DD-3711-47E5-B033-7BAF4B0E34EC}">
      <dsp:nvSpPr>
        <dsp:cNvPr id="0" name=""/>
        <dsp:cNvSpPr/>
      </dsp:nvSpPr>
      <dsp:spPr>
        <a:xfrm>
          <a:off x="641644" y="462280"/>
          <a:ext cx="5695360" cy="92456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3870"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err="1">
              <a:latin typeface="Times New Roman" panose="02020603050405020304" pitchFamily="18" charset="0"/>
              <a:cs typeface="Times New Roman" panose="02020603050405020304" pitchFamily="18" charset="0"/>
            </a:rPr>
            <a:t>Chương</a:t>
          </a:r>
          <a:r>
            <a:rPr lang="en-US" sz="2400" kern="1200" dirty="0">
              <a:latin typeface="Times New Roman" panose="02020603050405020304" pitchFamily="18" charset="0"/>
              <a:cs typeface="Times New Roman" panose="02020603050405020304" pitchFamily="18" charset="0"/>
            </a:rPr>
            <a:t> 1. </a:t>
          </a:r>
          <a:r>
            <a:rPr lang="en-US" sz="2400" kern="1200" dirty="0" err="1">
              <a:latin typeface="Times New Roman" panose="02020603050405020304" pitchFamily="18" charset="0"/>
              <a:cs typeface="Times New Roman" panose="02020603050405020304" pitchFamily="18" charset="0"/>
            </a:rPr>
            <a:t>Tổng</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quan</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đề</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tài</a:t>
          </a:r>
          <a:r>
            <a:rPr lang="en-US" sz="2400" kern="1200" dirty="0">
              <a:latin typeface="Times New Roman" panose="02020603050405020304" pitchFamily="18" charset="0"/>
              <a:cs typeface="Times New Roman" panose="02020603050405020304" pitchFamily="18" charset="0"/>
            </a:rPr>
            <a:t> </a:t>
          </a:r>
        </a:p>
      </dsp:txBody>
      <dsp:txXfrm>
        <a:off x="641644" y="462280"/>
        <a:ext cx="5695360" cy="924560"/>
      </dsp:txXfrm>
    </dsp:sp>
    <dsp:sp modelId="{90C8A9F6-F47D-4819-8C8F-C4E917644577}">
      <dsp:nvSpPr>
        <dsp:cNvPr id="0" name=""/>
        <dsp:cNvSpPr/>
      </dsp:nvSpPr>
      <dsp:spPr>
        <a:xfrm>
          <a:off x="63794" y="346710"/>
          <a:ext cx="1155699" cy="1155699"/>
        </a:xfrm>
        <a:prstGeom prst="ellipse">
          <a:avLst/>
        </a:prstGeom>
        <a:solidFill>
          <a:schemeClr val="accent5">
            <a:lumMod val="60000"/>
            <a:lumOff val="4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9ABCFC-9242-41FE-8CD4-EF867B6DACF9}">
      <dsp:nvSpPr>
        <dsp:cNvPr id="0" name=""/>
        <dsp:cNvSpPr/>
      </dsp:nvSpPr>
      <dsp:spPr>
        <a:xfrm>
          <a:off x="977722" y="1849119"/>
          <a:ext cx="5359283" cy="92456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3870"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err="1">
              <a:latin typeface="Times New Roman" panose="02020603050405020304" pitchFamily="18" charset="0"/>
              <a:cs typeface="Times New Roman" panose="02020603050405020304" pitchFamily="18" charset="0"/>
            </a:rPr>
            <a:t>Chương</a:t>
          </a:r>
          <a:r>
            <a:rPr lang="en-US" sz="2400" kern="1200" dirty="0">
              <a:latin typeface="Times New Roman" panose="02020603050405020304" pitchFamily="18" charset="0"/>
              <a:cs typeface="Times New Roman" panose="02020603050405020304" pitchFamily="18" charset="0"/>
            </a:rPr>
            <a:t> 2. </a:t>
          </a:r>
          <a:r>
            <a:rPr lang="en-US" sz="2400" kern="1200" dirty="0" err="1">
              <a:latin typeface="Times New Roman" panose="02020603050405020304" pitchFamily="18" charset="0"/>
              <a:cs typeface="Times New Roman" panose="02020603050405020304" pitchFamily="18" charset="0"/>
            </a:rPr>
            <a:t>Thiết</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kế</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hệ</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thống</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cho</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khoá</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cửa</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thông</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minh</a:t>
          </a:r>
          <a:endParaRPr lang="en-US" sz="2400" kern="1200" dirty="0">
            <a:latin typeface="Times New Roman" panose="02020603050405020304" pitchFamily="18" charset="0"/>
            <a:cs typeface="Times New Roman" panose="02020603050405020304" pitchFamily="18" charset="0"/>
          </a:endParaRPr>
        </a:p>
      </dsp:txBody>
      <dsp:txXfrm>
        <a:off x="977722" y="1849119"/>
        <a:ext cx="5359283" cy="924560"/>
      </dsp:txXfrm>
    </dsp:sp>
    <dsp:sp modelId="{E3DFBDE7-1A6A-4766-9ECD-A756A60690FE}">
      <dsp:nvSpPr>
        <dsp:cNvPr id="0" name=""/>
        <dsp:cNvSpPr/>
      </dsp:nvSpPr>
      <dsp:spPr>
        <a:xfrm>
          <a:off x="399872" y="1733549"/>
          <a:ext cx="1155699" cy="1155699"/>
        </a:xfrm>
        <a:prstGeom prst="ellipse">
          <a:avLst/>
        </a:prstGeom>
        <a:solidFill>
          <a:schemeClr val="accent4"/>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BD8C67-083D-4B73-BFF7-ED934D45474E}">
      <dsp:nvSpPr>
        <dsp:cNvPr id="0" name=""/>
        <dsp:cNvSpPr/>
      </dsp:nvSpPr>
      <dsp:spPr>
        <a:xfrm>
          <a:off x="641644" y="3235960"/>
          <a:ext cx="5695360" cy="92456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3870"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err="1">
              <a:latin typeface="Times New Roman" panose="02020603050405020304" pitchFamily="18" charset="0"/>
              <a:cs typeface="Times New Roman" panose="02020603050405020304" pitchFamily="18" charset="0"/>
            </a:rPr>
            <a:t>Chương</a:t>
          </a:r>
          <a:r>
            <a:rPr lang="en-US" sz="2400" kern="1200" dirty="0">
              <a:latin typeface="Times New Roman" panose="02020603050405020304" pitchFamily="18" charset="0"/>
              <a:cs typeface="Times New Roman" panose="02020603050405020304" pitchFamily="18" charset="0"/>
            </a:rPr>
            <a:t> 3. </a:t>
          </a:r>
          <a:r>
            <a:rPr lang="en-US" sz="2400" kern="1200" dirty="0" err="1">
              <a:latin typeface="Times New Roman" panose="02020603050405020304" pitchFamily="18" charset="0"/>
              <a:cs typeface="Times New Roman" panose="02020603050405020304" pitchFamily="18" charset="0"/>
            </a:rPr>
            <a:t>Chế</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tạo</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mô</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hình</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và</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thực</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nghiệm</a:t>
          </a:r>
          <a:endParaRPr lang="en-US" sz="2400" kern="1200" dirty="0">
            <a:latin typeface="Times New Roman" panose="02020603050405020304" pitchFamily="18" charset="0"/>
            <a:cs typeface="Times New Roman" panose="02020603050405020304" pitchFamily="18" charset="0"/>
          </a:endParaRPr>
        </a:p>
      </dsp:txBody>
      <dsp:txXfrm>
        <a:off x="641644" y="3235960"/>
        <a:ext cx="5695360" cy="924560"/>
      </dsp:txXfrm>
    </dsp:sp>
    <dsp:sp modelId="{0C7C7135-36DD-441F-804C-7FC161A03001}">
      <dsp:nvSpPr>
        <dsp:cNvPr id="0" name=""/>
        <dsp:cNvSpPr/>
      </dsp:nvSpPr>
      <dsp:spPr>
        <a:xfrm>
          <a:off x="63794" y="3120390"/>
          <a:ext cx="1155699" cy="1155699"/>
        </a:xfrm>
        <a:prstGeom prst="ellipse">
          <a:avLst/>
        </a:prstGeom>
        <a:solidFill>
          <a:srgbClr val="92D05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E547E9-0CAC-4A78-BE96-5733C0264589}" type="datetimeFigureOut">
              <a:rPr lang="en-US" smtClean="0"/>
              <a:t>12/29/2024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69A9F6-CB7A-4377-B62C-2B5F76E3A1D9}" type="slidenum">
              <a:rPr lang="en-US" smtClean="0"/>
              <a:t>‹#›</a:t>
            </a:fld>
            <a:endParaRPr lang="en-US"/>
          </a:p>
        </p:txBody>
      </p:sp>
    </p:spTree>
    <p:extLst>
      <p:ext uri="{BB962C8B-B14F-4D97-AF65-F5344CB8AC3E}">
        <p14:creationId xmlns:p14="http://schemas.microsoft.com/office/powerpoint/2010/main" val="6056962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E328702-633C-4F70-8B53-8514E3E7250E}" type="datetimeFigureOut">
              <a:rPr lang="en-US" smtClean="0"/>
              <a:t>12/29/2024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490163-FAFD-47D6-BE4F-B2E71F8CC245}" type="slidenum">
              <a:rPr lang="en-US" smtClean="0"/>
              <a:t>‹#›</a:t>
            </a:fld>
            <a:endParaRPr lang="en-US"/>
          </a:p>
        </p:txBody>
      </p:sp>
    </p:spTree>
    <p:extLst>
      <p:ext uri="{BB962C8B-B14F-4D97-AF65-F5344CB8AC3E}">
        <p14:creationId xmlns:p14="http://schemas.microsoft.com/office/powerpoint/2010/main" val="105818930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490163-FAFD-47D6-BE4F-B2E71F8CC245}" type="slidenum">
              <a:rPr lang="en-US" smtClean="0"/>
              <a:t>1</a:t>
            </a:fld>
            <a:endParaRPr lang="en-US"/>
          </a:p>
        </p:txBody>
      </p:sp>
    </p:spTree>
    <p:extLst>
      <p:ext uri="{BB962C8B-B14F-4D97-AF65-F5344CB8AC3E}">
        <p14:creationId xmlns:p14="http://schemas.microsoft.com/office/powerpoint/2010/main" val="1412073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32F33ED-B8C1-47CA-8D46-11AACA937AF2}" type="datetime1">
              <a:rPr lang="en-US" smtClean="0"/>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738424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C78257-40BD-40F6-A5EA-C2264DD996E6}" type="datetime1">
              <a:rPr lang="en-US" smtClean="0"/>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2077375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5EEBA-EBE2-4518-94E4-36FC6F803C4F}" type="datetime1">
              <a:rPr lang="en-US" smtClean="0"/>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3110143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90F69D-5999-483C-B933-EF9906740015}" type="datetime1">
              <a:rPr lang="en-US" smtClean="0"/>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3137735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6D5F8C-91A2-4AF9-8690-456CCA3188D6}" type="datetime1">
              <a:rPr lang="en-US" smtClean="0"/>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769466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544C8E-11C5-4109-B557-BFE194DAE133}" type="datetime1">
              <a:rPr lang="en-US" smtClean="0"/>
              <a:t>12/29/2024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529774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2ED9C0-BC13-45B4-83BC-EEB2E6248F6E}" type="datetime1">
              <a:rPr lang="en-US" smtClean="0"/>
              <a:t>12/29/2024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3989528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736A1C8-589D-4E30-B139-A33AA50A05F4}" type="datetime1">
              <a:rPr lang="en-US" smtClean="0"/>
              <a:t>12/29/2024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3333351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BEA563-84BB-4D07-9CA2-5A315E730218}" type="datetime1">
              <a:rPr lang="en-US" smtClean="0"/>
              <a:t>12/29/2024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4109340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9C76D7-1FED-4B5D-A256-F2B5433C0A3B}" type="datetime1">
              <a:rPr lang="en-US" smtClean="0"/>
              <a:t>12/29/2024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68760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3BF9A1-8090-4C50-9CCD-D8C5AC52B02E}" type="datetime1">
              <a:rPr lang="en-US" smtClean="0"/>
              <a:t>12/29/2024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3654990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E4B758-8AA1-4BDC-B569-E0062295E7BC}" type="datetime1">
              <a:rPr lang="en-US" smtClean="0"/>
              <a:t>12/29/2024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A973BD-8CE5-47C4-B8E5-573200B24DAB}" type="slidenum">
              <a:rPr lang="en-US" smtClean="0"/>
              <a:t>‹#›</a:t>
            </a:fld>
            <a:endParaRPr lang="en-US"/>
          </a:p>
        </p:txBody>
      </p:sp>
    </p:spTree>
    <p:extLst>
      <p:ext uri="{BB962C8B-B14F-4D97-AF65-F5344CB8AC3E}">
        <p14:creationId xmlns:p14="http://schemas.microsoft.com/office/powerpoint/2010/main" val="164352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92979" cy="6858000"/>
          </a:xfrm>
          <a:prstGeom prst="rect">
            <a:avLst/>
          </a:prstGeom>
        </p:spPr>
      </p:pic>
      <p:sp>
        <p:nvSpPr>
          <p:cNvPr id="5" name="TextBox 4"/>
          <p:cNvSpPr txBox="1"/>
          <p:nvPr/>
        </p:nvSpPr>
        <p:spPr>
          <a:xfrm>
            <a:off x="609600" y="3886200"/>
            <a:ext cx="7696200" cy="1415772"/>
          </a:xfrm>
          <a:prstGeom prst="rect">
            <a:avLst/>
          </a:prstGeom>
          <a:noFill/>
        </p:spPr>
        <p:txBody>
          <a:bodyPr wrap="square" rtlCol="0">
            <a:spAutoFit/>
          </a:bodyPr>
          <a:lstStyle/>
          <a:p>
            <a:pPr algn="ctr"/>
            <a:r>
              <a:rPr lang="en-US" sz="2600" b="1" dirty="0" err="1">
                <a:latin typeface="Times New Roman" panose="02020603050405020304" pitchFamily="18" charset="0"/>
                <a:cs typeface="Times New Roman" panose="02020603050405020304" pitchFamily="18" charset="0"/>
              </a:rPr>
              <a:t>Đề</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tài</a:t>
            </a:r>
            <a:r>
              <a:rPr lang="en-US" sz="2600" b="1" dirty="0">
                <a:latin typeface="Times New Roman" panose="02020603050405020304" pitchFamily="18" charset="0"/>
                <a:cs typeface="Times New Roman" panose="02020603050405020304" pitchFamily="18" charset="0"/>
              </a:rPr>
              <a:t>:</a:t>
            </a:r>
          </a:p>
          <a:p>
            <a:pPr algn="ctr"/>
            <a:r>
              <a:rPr lang="en-US" sz="2000" b="1" dirty="0">
                <a:solidFill>
                  <a:srgbClr val="000000"/>
                </a:solidFill>
                <a:effectLst/>
                <a:latin typeface="Times New Roman" panose="02020603050405020304" pitchFamily="18" charset="0"/>
                <a:ea typeface="Calibri" panose="020F0502020204030204" pitchFamily="34" charset="0"/>
              </a:rPr>
              <a:t>THIẾT KẾ MẠCH IOT SỬ DỤNG ESP32 GIÁM</a:t>
            </a:r>
            <a:endParaRPr lang="en-US" sz="2000" dirty="0">
              <a:solidFill>
                <a:srgbClr val="000000"/>
              </a:solidFill>
              <a:effectLst/>
              <a:latin typeface="Times New Roman" panose="02020603050405020304" pitchFamily="18" charset="0"/>
              <a:ea typeface="Calibri" panose="020F0502020204030204" pitchFamily="34" charset="0"/>
            </a:endParaRPr>
          </a:p>
          <a:p>
            <a:pPr algn="ctr"/>
            <a:r>
              <a:rPr lang="en-US" sz="2000" b="1" dirty="0">
                <a:solidFill>
                  <a:srgbClr val="000000"/>
                </a:solidFill>
                <a:effectLst/>
                <a:latin typeface="Times New Roman" panose="02020603050405020304" pitchFamily="18" charset="0"/>
                <a:ea typeface="Calibri" panose="020F0502020204030204" pitchFamily="34" charset="0"/>
              </a:rPr>
              <a:t> SÁT VÀ ĐIỀU KHIỂN HỆ THỐNG KHÓA CỬA ĐA CHỨC NĂNG TRONG GIA ĐÌNH </a:t>
            </a:r>
            <a:endParaRPr lang="en-US" sz="2000" dirty="0">
              <a:solidFill>
                <a:srgbClr val="000000"/>
              </a:solidFill>
              <a:effectLst/>
              <a:latin typeface="Times New Roman" panose="02020603050405020304" pitchFamily="18" charset="0"/>
              <a:ea typeface="Calibri" panose="020F0502020204030204" pitchFamily="34" charset="0"/>
            </a:endParaRPr>
          </a:p>
        </p:txBody>
      </p:sp>
      <p:sp>
        <p:nvSpPr>
          <p:cNvPr id="8" name="TextBox 7"/>
          <p:cNvSpPr txBox="1"/>
          <p:nvPr/>
        </p:nvSpPr>
        <p:spPr>
          <a:xfrm>
            <a:off x="1828800" y="5338583"/>
            <a:ext cx="5386411" cy="1200329"/>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Sinh </a:t>
            </a:r>
            <a:r>
              <a:rPr lang="en-US" sz="2400" b="1" dirty="0" err="1">
                <a:latin typeface="Times New Roman" panose="02020603050405020304" pitchFamily="18" charset="0"/>
                <a:cs typeface="Times New Roman" panose="02020603050405020304" pitchFamily="18" charset="0"/>
              </a:rPr>
              <a:t>viên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thực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hiện</a:t>
            </a:r>
            <a:r>
              <a:rPr lang="en-US" sz="2400" b="1" dirty="0">
                <a:latin typeface="Times New Roman" panose="02020603050405020304" pitchFamily="18" charset="0"/>
                <a:cs typeface="Times New Roman" panose="02020603050405020304" pitchFamily="18" charset="0"/>
              </a:rPr>
              <a:t> : </a:t>
            </a:r>
            <a:r>
              <a:rPr lang="en-US" sz="2400" b="1" dirty="0" err="1">
                <a:latin typeface="Times New Roman" panose="02020603050405020304" pitchFamily="18" charset="0"/>
                <a:cs typeface="Times New Roman" panose="02020603050405020304" pitchFamily="18" charset="0"/>
              </a:rPr>
              <a:t>Nguyễn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Hữu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Sáng</a:t>
            </a:r>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MSV:201404077</a:t>
            </a:r>
          </a:p>
          <a:p>
            <a:r>
              <a:rPr lang="en-US" sz="2400" b="1" dirty="0">
                <a:latin typeface="Times New Roman" panose="02020603050405020304" pitchFamily="18" charset="0"/>
                <a:cs typeface="Times New Roman" panose="02020603050405020304" pitchFamily="18" charset="0"/>
              </a:rPr>
              <a:t>GVHD: </a:t>
            </a:r>
            <a:r>
              <a:rPr lang="en-US" sz="2400" b="1" dirty="0" err="1">
                <a:latin typeface="Times New Roman" panose="02020603050405020304" pitchFamily="18" charset="0"/>
                <a:cs typeface="Times New Roman" panose="02020603050405020304" pitchFamily="18" charset="0"/>
              </a:rPr>
              <a:t>Thạc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sĩ</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Vũ</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Ngọc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Quý</a:t>
            </a:r>
            <a:endParaRPr lang="en-US" sz="2400"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A3A973BD-8CE5-47C4-B8E5-573200B24DAB}" type="slidenum">
              <a:rPr lang="en-US" smtClean="0"/>
              <a:t>1</a:t>
            </a:fld>
            <a:endParaRPr lang="en-US" dirty="0"/>
          </a:p>
        </p:txBody>
      </p:sp>
    </p:spTree>
    <p:extLst>
      <p:ext uri="{BB962C8B-B14F-4D97-AF65-F5344CB8AC3E}">
        <p14:creationId xmlns:p14="http://schemas.microsoft.com/office/powerpoint/2010/main" val="850661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0E926-050C-6C65-34D0-558F0E51F44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032D759-A94F-AD3E-E8EE-E0AA480D693A}"/>
              </a:ext>
            </a:extLst>
          </p:cNvPr>
          <p:cNvPicPr>
            <a:picLocks noChangeAspect="1"/>
          </p:cNvPicPr>
          <p:nvPr/>
        </p:nvPicPr>
        <p:blipFill>
          <a:blip r:embed="rId2"/>
          <a:stretch>
            <a:fillRect/>
          </a:stretch>
        </p:blipFill>
        <p:spPr>
          <a:xfrm>
            <a:off x="0" y="16933"/>
            <a:ext cx="9144000" cy="1049867"/>
          </a:xfrm>
          <a:prstGeom prst="rect">
            <a:avLst/>
          </a:prstGeom>
        </p:spPr>
      </p:pic>
      <p:sp>
        <p:nvSpPr>
          <p:cNvPr id="25" name="Slide Number Placeholder 24">
            <a:extLst>
              <a:ext uri="{FF2B5EF4-FFF2-40B4-BE49-F238E27FC236}">
                <a16:creationId xmlns:a16="http://schemas.microsoft.com/office/drawing/2014/main" id="{FA5B9314-4EA3-0C88-24CA-8F72D3B89C9E}"/>
              </a:ext>
            </a:extLst>
          </p:cNvPr>
          <p:cNvSpPr>
            <a:spLocks noGrp="1"/>
          </p:cNvSpPr>
          <p:nvPr>
            <p:ph type="sldNum" sz="quarter" idx="12"/>
          </p:nvPr>
        </p:nvSpPr>
        <p:spPr/>
        <p:txBody>
          <a:bodyPr/>
          <a:lstStyle/>
          <a:p>
            <a:fld id="{A3A973BD-8CE5-47C4-B8E5-573200B24DAB}" type="slidenum">
              <a:rPr lang="en-US" smtClean="0"/>
              <a:t>10</a:t>
            </a:fld>
            <a:endParaRPr lang="en-US"/>
          </a:p>
        </p:txBody>
      </p:sp>
      <p:sp>
        <p:nvSpPr>
          <p:cNvPr id="8" name="Rectangle 7">
            <a:extLst>
              <a:ext uri="{FF2B5EF4-FFF2-40B4-BE49-F238E27FC236}">
                <a16:creationId xmlns:a16="http://schemas.microsoft.com/office/drawing/2014/main" id="{4EDBCC9D-A5DF-940B-0ED4-B1DF9DAEC1E6}"/>
              </a:ext>
            </a:extLst>
          </p:cNvPr>
          <p:cNvSpPr/>
          <p:nvPr/>
        </p:nvSpPr>
        <p:spPr>
          <a:xfrm>
            <a:off x="0" y="1006219"/>
            <a:ext cx="3746538" cy="461665"/>
          </a:xfrm>
          <a:prstGeom prst="rect">
            <a:avLst/>
          </a:prstGeom>
        </p:spPr>
        <p:txBody>
          <a:bodyPr wrap="none">
            <a:spAutoFit/>
          </a:bodyPr>
          <a:lstStyle/>
          <a:p>
            <a:pPr lvl="0"/>
            <a:r>
              <a:rPr lang="en-US" sz="2400" b="1" dirty="0">
                <a:latin typeface="Times New Roman" panose="02020603050405020304" pitchFamily="18" charset="0"/>
                <a:cs typeface="Times New Roman" panose="02020603050405020304" pitchFamily="18" charset="0"/>
              </a:rPr>
              <a:t>1.4. </a:t>
            </a:r>
            <a:r>
              <a:rPr lang="en-US" sz="2400" dirty="0" err="1">
                <a:latin typeface="Times New Roman" panose="02020603050405020304" pitchFamily="18" charset="0"/>
                <a:cs typeface="Times New Roman" panose="02020603050405020304" pitchFamily="18" charset="0"/>
              </a:rPr>
              <a:t>Lựa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hướng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a:t>
            </a:r>
            <a:endParaRPr lang="en-US"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399173E-B8D5-FEA0-3E01-63954620C984}"/>
              </a:ext>
            </a:extLst>
          </p:cNvPr>
          <p:cNvSpPr txBox="1"/>
          <p:nvPr/>
        </p:nvSpPr>
        <p:spPr>
          <a:xfrm>
            <a:off x="0" y="277460"/>
            <a:ext cx="4021294" cy="477054"/>
          </a:xfrm>
          <a:prstGeom prst="rect">
            <a:avLst/>
          </a:prstGeom>
          <a:noFill/>
        </p:spPr>
        <p:txBody>
          <a:bodyPr wrap="none" rtlCol="0">
            <a:spAutoFit/>
          </a:bodyPr>
          <a:lstStyle/>
          <a:p>
            <a:r>
              <a:rPr lang="en-US" sz="2500" b="1" dirty="0" err="1">
                <a:solidFill>
                  <a:schemeClr val="bg1"/>
                </a:solidFill>
                <a:latin typeface="Times New Roman" panose="02020603050405020304" pitchFamily="18" charset="0"/>
                <a:cs typeface="Times New Roman" panose="02020603050405020304" pitchFamily="18" charset="0"/>
              </a:rPr>
              <a:t>Chương</a:t>
            </a:r>
            <a:r>
              <a:rPr lang="en-US" sz="2500" b="1" dirty="0">
                <a:solidFill>
                  <a:schemeClr val="bg1"/>
                </a:solidFill>
                <a:latin typeface="Times New Roman" panose="02020603050405020304" pitchFamily="18" charset="0"/>
                <a:cs typeface="Times New Roman" panose="02020603050405020304" pitchFamily="18" charset="0"/>
              </a:rPr>
              <a:t> 1. </a:t>
            </a:r>
            <a:r>
              <a:rPr lang="en-US" sz="2500" b="1" dirty="0" err="1">
                <a:solidFill>
                  <a:schemeClr val="bg1"/>
                </a:solidFill>
                <a:latin typeface="Times New Roman" panose="02020603050405020304" pitchFamily="18" charset="0"/>
                <a:cs typeface="Times New Roman" panose="02020603050405020304" pitchFamily="18" charset="0"/>
              </a:rPr>
              <a:t>Tổng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quan</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đề</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tài</a:t>
            </a:r>
            <a:endParaRPr lang="en-US" sz="2500"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6E133A1-95CE-E8EF-B47E-C428DC2B7DA8}"/>
              </a:ext>
            </a:extLst>
          </p:cNvPr>
          <p:cNvSpPr txBox="1"/>
          <p:nvPr/>
        </p:nvSpPr>
        <p:spPr>
          <a:xfrm>
            <a:off x="0" y="1572081"/>
            <a:ext cx="9144000" cy="2312108"/>
          </a:xfrm>
          <a:prstGeom prst="rect">
            <a:avLst/>
          </a:prstGeom>
          <a:noFill/>
        </p:spPr>
        <p:txBody>
          <a:bodyPr wrap="square">
            <a:spAutoFit/>
          </a:bodyPr>
          <a:lstStyle/>
          <a:p>
            <a:pPr marL="477520" indent="-285750" algn="just">
              <a:lnSpc>
                <a:spcPct val="130000"/>
              </a:lnSpc>
              <a:spcBef>
                <a:spcPts val="660"/>
              </a:spcBef>
              <a:buFont typeface="Wingdings" panose="05000000000000000000" pitchFamily="2" charset="2"/>
              <a:buChar char="q"/>
            </a:pPr>
            <a:r>
              <a:rPr lang="en-US" sz="1800" dirty="0">
                <a:solidFill>
                  <a:srgbClr val="000000"/>
                </a:solidFill>
                <a:effectLst/>
                <a:latin typeface="Times New Roman" panose="02020603050405020304" pitchFamily="18" charset="0"/>
                <a:ea typeface="Times New Roman" panose="02020603050405020304" pitchFamily="18" charset="0"/>
              </a:rPr>
              <a:t>N</a:t>
            </a:r>
            <a:r>
              <a:rPr lang="x-none" sz="1800" dirty="0">
                <a:solidFill>
                  <a:srgbClr val="000000"/>
                </a:solidFill>
                <a:effectLst/>
                <a:latin typeface="Times New Roman" panose="02020603050405020304" pitchFamily="18" charset="0"/>
                <a:ea typeface="Times New Roman" panose="02020603050405020304" pitchFamily="18" charset="0"/>
              </a:rPr>
              <a:t>hà thông minh là một đề tài rộng và có nhiều vấn đề đặt ra. Tùy theo mục đích sử dụng của chủ nhân để thiết kế, một phần quan trọng trong hệ thống nhà thông minh là hệ thống điều khiển và giám sát. </a:t>
            </a:r>
            <a:endParaRPr lang="en-US" sz="1800" dirty="0">
              <a:solidFill>
                <a:srgbClr val="000000"/>
              </a:solidFill>
              <a:effectLst/>
              <a:latin typeface="Times New Roman" panose="02020603050405020304" pitchFamily="18" charset="0"/>
              <a:ea typeface="Times New Roman" panose="02020603050405020304" pitchFamily="18" charset="0"/>
            </a:endParaRPr>
          </a:p>
          <a:p>
            <a:pPr marL="477520" indent="-285750" algn="just">
              <a:lnSpc>
                <a:spcPct val="130000"/>
              </a:lnSpc>
              <a:spcBef>
                <a:spcPts val="660"/>
              </a:spcBef>
              <a:buFont typeface="Wingdings" panose="05000000000000000000" pitchFamily="2" charset="2"/>
              <a:buChar char="q"/>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nay, ở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Việt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Nam,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giải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xây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dựng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minh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giám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qua internet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vẫn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phổ</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vì</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phù</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nghệ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09E4272F-3E62-C07D-8631-78390F371B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3884189"/>
            <a:ext cx="4572000" cy="2959392"/>
          </a:xfrm>
          <a:prstGeom prst="rect">
            <a:avLst/>
          </a:prstGeom>
        </p:spPr>
      </p:pic>
    </p:spTree>
    <p:extLst>
      <p:ext uri="{BB962C8B-B14F-4D97-AF65-F5344CB8AC3E}">
        <p14:creationId xmlns:p14="http://schemas.microsoft.com/office/powerpoint/2010/main" val="566457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867" y="-37770"/>
            <a:ext cx="9144000" cy="6928339"/>
          </a:xfrm>
          <a:prstGeom prst="rect">
            <a:avLst/>
          </a:prstGeom>
        </p:spPr>
      </p:pic>
      <p:sp>
        <p:nvSpPr>
          <p:cNvPr id="14" name="Round Same Side Corner Rectangle 13"/>
          <p:cNvSpPr/>
          <p:nvPr/>
        </p:nvSpPr>
        <p:spPr>
          <a:xfrm>
            <a:off x="11723" y="2133600"/>
            <a:ext cx="1866289" cy="1551807"/>
          </a:xfrm>
          <a:prstGeom prst="round2SameRect">
            <a:avLst>
              <a:gd name="adj1" fmla="val 16670"/>
              <a:gd name="adj2" fmla="val 0"/>
            </a:avLst>
          </a:prstGeom>
          <a:solidFill>
            <a:schemeClr val="accent4">
              <a:lumMod val="75000"/>
            </a:schemeClr>
          </a:solidFill>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sz="2800" dirty="0">
              <a:latin typeface="Times New Roman" panose="02020603050405020304" pitchFamily="18" charset="0"/>
              <a:cs typeface="Times New Roman" panose="02020603050405020304" pitchFamily="18" charset="0"/>
            </a:endParaRPr>
          </a:p>
          <a:p>
            <a:r>
              <a:rPr lang="en-US" sz="2800" dirty="0" err="1">
                <a:latin typeface="Times New Roman" panose="02020603050405020304" pitchFamily="18" charset="0"/>
                <a:cs typeface="Times New Roman" panose="02020603050405020304" pitchFamily="18" charset="0"/>
              </a:rPr>
              <a:t>Chương</a:t>
            </a:r>
            <a:r>
              <a:rPr lang="en-US" sz="2800" dirty="0">
                <a:latin typeface="Times New Roman" panose="02020603050405020304" pitchFamily="18" charset="0"/>
                <a:cs typeface="Times New Roman" panose="02020603050405020304" pitchFamily="18" charset="0"/>
              </a:rPr>
              <a:t> 2</a:t>
            </a:r>
          </a:p>
          <a:p>
            <a:endParaRPr lang="en-US" sz="2800" dirty="0"/>
          </a:p>
        </p:txBody>
      </p:sp>
      <p:sp>
        <p:nvSpPr>
          <p:cNvPr id="5" name="Rectangle 4"/>
          <p:cNvSpPr/>
          <p:nvPr/>
        </p:nvSpPr>
        <p:spPr>
          <a:xfrm>
            <a:off x="1801812" y="2573345"/>
            <a:ext cx="6961188" cy="553998"/>
          </a:xfrm>
          <a:prstGeom prst="rect">
            <a:avLst/>
          </a:prstGeom>
        </p:spPr>
        <p:txBody>
          <a:bodyPr wrap="square">
            <a:spAutoFit/>
          </a:bodyPr>
          <a:lstStyle/>
          <a:p>
            <a:pPr lvl="0"/>
            <a:r>
              <a:rPr lang="en-US" sz="3000" dirty="0" err="1">
                <a:latin typeface="Times New Roman" panose="02020603050405020304" pitchFamily="18" charset="0"/>
                <a:cs typeface="Times New Roman" panose="02020603050405020304" pitchFamily="18" charset="0"/>
              </a:rPr>
              <a:t>Thiết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kế</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hệ</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thống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cho</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khoá</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cửa</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thông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minh</a:t>
            </a:r>
            <a:endParaRPr lang="en-US" sz="3000" dirty="0">
              <a:latin typeface="Times New Roman" panose="02020603050405020304" pitchFamily="18" charset="0"/>
              <a:cs typeface="Times New Roman" panose="02020603050405020304" pitchFamily="18" charset="0"/>
            </a:endParaRPr>
          </a:p>
        </p:txBody>
      </p:sp>
      <p:sp>
        <p:nvSpPr>
          <p:cNvPr id="22" name="Straight Connector 21"/>
          <p:cNvSpPr/>
          <p:nvPr/>
        </p:nvSpPr>
        <p:spPr>
          <a:xfrm flipV="1">
            <a:off x="1878012" y="3127343"/>
            <a:ext cx="5818188" cy="6220"/>
          </a:xfrm>
          <a:prstGeom prst="line">
            <a:avLst/>
          </a:prstGeom>
        </p:spPr>
        <p:style>
          <a:lnRef idx="2">
            <a:schemeClr val="accent1">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6" name="Slide Number Placeholder 5"/>
          <p:cNvSpPr>
            <a:spLocks noGrp="1"/>
          </p:cNvSpPr>
          <p:nvPr>
            <p:ph type="sldNum" sz="quarter" idx="12"/>
          </p:nvPr>
        </p:nvSpPr>
        <p:spPr/>
        <p:txBody>
          <a:bodyPr/>
          <a:lstStyle/>
          <a:p>
            <a:fld id="{A3A973BD-8CE5-47C4-B8E5-573200B24DAB}" type="slidenum">
              <a:rPr lang="en-US" smtClean="0"/>
              <a:t>11</a:t>
            </a:fld>
            <a:endParaRPr lang="en-US"/>
          </a:p>
        </p:txBody>
      </p:sp>
    </p:spTree>
    <p:extLst>
      <p:ext uri="{BB962C8B-B14F-4D97-AF65-F5344CB8AC3E}">
        <p14:creationId xmlns:p14="http://schemas.microsoft.com/office/powerpoint/2010/main" val="1482842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0" y="16933"/>
            <a:ext cx="9144000" cy="1049867"/>
          </a:xfrm>
          <a:prstGeom prst="rect">
            <a:avLst/>
          </a:prstGeom>
        </p:spPr>
      </p:pic>
      <p:sp>
        <p:nvSpPr>
          <p:cNvPr id="15" name="Slide Number Placeholder 14"/>
          <p:cNvSpPr>
            <a:spLocks noGrp="1"/>
          </p:cNvSpPr>
          <p:nvPr>
            <p:ph type="sldNum" sz="quarter" idx="12"/>
          </p:nvPr>
        </p:nvSpPr>
        <p:spPr/>
        <p:txBody>
          <a:bodyPr/>
          <a:lstStyle/>
          <a:p>
            <a:fld id="{A3A973BD-8CE5-47C4-B8E5-573200B24DAB}" type="slidenum">
              <a:rPr lang="en-US" smtClean="0">
                <a:latin typeface="Times New Roman" panose="02020603050405020304" pitchFamily="18" charset="0"/>
                <a:cs typeface="Times New Roman" panose="02020603050405020304" pitchFamily="18" charset="0"/>
              </a:rPr>
              <a:t>12</a:t>
            </a:fld>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3DEF856-F8D6-36D6-F434-F0FEA1CA9AE0}"/>
              </a:ext>
            </a:extLst>
          </p:cNvPr>
          <p:cNvSpPr txBox="1"/>
          <p:nvPr/>
        </p:nvSpPr>
        <p:spPr>
          <a:xfrm>
            <a:off x="0" y="277460"/>
            <a:ext cx="7448514" cy="477054"/>
          </a:xfrm>
          <a:prstGeom prst="rect">
            <a:avLst/>
          </a:prstGeom>
          <a:noFill/>
        </p:spPr>
        <p:txBody>
          <a:bodyPr wrap="none" rtlCol="0">
            <a:spAutoFit/>
          </a:bodyPr>
          <a:lstStyle/>
          <a:p>
            <a:r>
              <a:rPr lang="en-US" sz="2500" b="1" dirty="0" err="1">
                <a:solidFill>
                  <a:schemeClr val="bg1"/>
                </a:solidFill>
                <a:latin typeface="Times New Roman" panose="02020603050405020304" pitchFamily="18" charset="0"/>
                <a:cs typeface="Times New Roman" panose="02020603050405020304" pitchFamily="18" charset="0"/>
              </a:rPr>
              <a:t>Chương</a:t>
            </a:r>
            <a:r>
              <a:rPr lang="en-US" sz="2500" b="1" dirty="0">
                <a:solidFill>
                  <a:schemeClr val="bg1"/>
                </a:solidFill>
                <a:latin typeface="Times New Roman" panose="02020603050405020304" pitchFamily="18" charset="0"/>
                <a:cs typeface="Times New Roman" panose="02020603050405020304" pitchFamily="18" charset="0"/>
              </a:rPr>
              <a:t> 2. </a:t>
            </a:r>
            <a:r>
              <a:rPr lang="en-US" sz="2500" b="1" dirty="0" err="1">
                <a:solidFill>
                  <a:schemeClr val="bg1"/>
                </a:solidFill>
                <a:latin typeface="Times New Roman" panose="02020603050405020304" pitchFamily="18" charset="0"/>
                <a:cs typeface="Times New Roman" panose="02020603050405020304" pitchFamily="18" charset="0"/>
              </a:rPr>
              <a:t>Thiết</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kế</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hệ</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thống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cho</a:t>
            </a:r>
            <a:r>
              <a:rPr lang="en-US" sz="2500" b="1" dirty="0">
                <a:solidFill>
                  <a:schemeClr val="bg1"/>
                </a:solidFill>
                <a:latin typeface="Times New Roman" panose="02020603050405020304" pitchFamily="18" charset="0"/>
                <a:cs typeface="Times New Roman" panose="02020603050405020304" pitchFamily="18" charset="0"/>
              </a:rPr>
              <a:t> </a:t>
            </a:r>
            <a:r>
              <a:rPr lang="en-US" sz="2500" dirty="0" err="1">
                <a:solidFill>
                  <a:schemeClr val="bg1"/>
                </a:solidFill>
                <a:latin typeface="Times New Roman" panose="02020603050405020304" pitchFamily="18" charset="0"/>
                <a:cs typeface="Times New Roman" panose="02020603050405020304" pitchFamily="18" charset="0"/>
              </a:rPr>
              <a:t>khoá</a:t>
            </a:r>
            <a:r>
              <a:rPr lang="en-US" sz="2500" dirty="0">
                <a:solidFill>
                  <a:schemeClr val="bg1"/>
                </a:solidFill>
                <a:latin typeface="Times New Roman" panose="02020603050405020304" pitchFamily="18" charset="0"/>
                <a:cs typeface="Times New Roman" panose="02020603050405020304" pitchFamily="18" charset="0"/>
              </a:rPr>
              <a:t> </a:t>
            </a:r>
            <a:r>
              <a:rPr lang="en-US" sz="2500" dirty="0" err="1">
                <a:solidFill>
                  <a:schemeClr val="bg1"/>
                </a:solidFill>
                <a:latin typeface="Times New Roman" panose="02020603050405020304" pitchFamily="18" charset="0"/>
                <a:cs typeface="Times New Roman" panose="02020603050405020304" pitchFamily="18" charset="0"/>
              </a:rPr>
              <a:t>cửa</a:t>
            </a:r>
            <a:r>
              <a:rPr lang="en-US" sz="2500" dirty="0">
                <a:solidFill>
                  <a:schemeClr val="bg1"/>
                </a:solidFill>
                <a:latin typeface="Times New Roman" panose="02020603050405020304" pitchFamily="18" charset="0"/>
                <a:cs typeface="Times New Roman" panose="02020603050405020304" pitchFamily="18" charset="0"/>
              </a:rPr>
              <a:t> </a:t>
            </a:r>
            <a:r>
              <a:rPr lang="en-US" sz="2500" dirty="0" err="1">
                <a:solidFill>
                  <a:schemeClr val="bg1"/>
                </a:solidFill>
                <a:latin typeface="Times New Roman" panose="02020603050405020304" pitchFamily="18" charset="0"/>
                <a:cs typeface="Times New Roman" panose="02020603050405020304" pitchFamily="18" charset="0"/>
              </a:rPr>
              <a:t>thông</a:t>
            </a:r>
            <a:r>
              <a:rPr lang="en-US" sz="2500" dirty="0">
                <a:solidFill>
                  <a:schemeClr val="bg1"/>
                </a:solidFill>
                <a:latin typeface="Times New Roman" panose="02020603050405020304" pitchFamily="18" charset="0"/>
                <a:cs typeface="Times New Roman" panose="02020603050405020304" pitchFamily="18" charset="0"/>
              </a:rPr>
              <a:t> </a:t>
            </a:r>
            <a:r>
              <a:rPr lang="en-US" sz="2500" dirty="0" err="1">
                <a:solidFill>
                  <a:schemeClr val="bg1"/>
                </a:solidFill>
                <a:latin typeface="Times New Roman" panose="02020603050405020304" pitchFamily="18" charset="0"/>
                <a:cs typeface="Times New Roman" panose="02020603050405020304" pitchFamily="18" charset="0"/>
              </a:rPr>
              <a:t>minh</a:t>
            </a:r>
            <a:endParaRPr lang="en-US" sz="2500" b="1"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E94B02B3-7581-AE1F-37B7-AC5B90FA8B78}"/>
              </a:ext>
            </a:extLst>
          </p:cNvPr>
          <p:cNvSpPr/>
          <p:nvPr/>
        </p:nvSpPr>
        <p:spPr>
          <a:xfrm>
            <a:off x="0" y="1006219"/>
            <a:ext cx="7234673" cy="461665"/>
          </a:xfrm>
          <a:prstGeom prst="rect">
            <a:avLst/>
          </a:prstGeom>
        </p:spPr>
        <p:txBody>
          <a:bodyPr wrap="none">
            <a:spAutoFit/>
          </a:bodyPr>
          <a:lstStyle/>
          <a:p>
            <a:pPr lvl="0"/>
            <a:r>
              <a:rPr lang="en-US" sz="2400" b="1" dirty="0">
                <a:latin typeface="Times New Roman" panose="02020603050405020304" pitchFamily="18" charset="0"/>
                <a:cs typeface="Times New Roman" panose="02020603050405020304" pitchFamily="18" charset="0"/>
              </a:rPr>
              <a:t>2.1. </a:t>
            </a:r>
            <a:r>
              <a:rPr lang="en-US" sz="2400" dirty="0" err="1">
                <a:latin typeface="Times New Roman" panose="02020603050405020304" pitchFamily="18" charset="0"/>
                <a:cs typeface="Times New Roman" panose="02020603050405020304" pitchFamily="18" charset="0"/>
              </a:rPr>
              <a:t>Tổng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cửa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minh</a:t>
            </a:r>
            <a:endParaRPr lang="en-US" sz="2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29DDD40-1F06-1F75-3C1B-4F3E726E0478}"/>
              </a:ext>
            </a:extLst>
          </p:cNvPr>
          <p:cNvSpPr txBox="1"/>
          <p:nvPr/>
        </p:nvSpPr>
        <p:spPr>
          <a:xfrm>
            <a:off x="457200" y="1607358"/>
            <a:ext cx="3124200"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dirty="0" err="1">
                <a:latin typeface="Times New Roman" panose="02020603050405020304" pitchFamily="18" charset="0"/>
                <a:cs typeface="Times New Roman" panose="02020603050405020304" pitchFamily="18" charset="0"/>
              </a:rPr>
              <a:t>Sơ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cấu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ngôi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nhà</a:t>
            </a:r>
            <a:r>
              <a:rPr lang="en-US" sz="2000" dirty="0">
                <a:latin typeface="Times New Roman" panose="02020603050405020304" pitchFamily="18" charset="0"/>
                <a:cs typeface="Times New Roman" panose="02020603050405020304" pitchFamily="18" charset="0"/>
              </a:rPr>
              <a:t> :</a:t>
            </a:r>
            <a:endParaRPr lang="en-ID" sz="2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AB23FB3-E462-B3F2-0393-C64E6E87EFB7}"/>
              </a:ext>
            </a:extLst>
          </p:cNvPr>
          <p:cNvSpPr txBox="1"/>
          <p:nvPr/>
        </p:nvSpPr>
        <p:spPr>
          <a:xfrm>
            <a:off x="876300" y="2007468"/>
            <a:ext cx="2286000" cy="2806987"/>
          </a:xfrm>
          <a:prstGeom prst="rect">
            <a:avLst/>
          </a:prstGeom>
          <a:noFill/>
        </p:spPr>
        <p:txBody>
          <a:bodyPr wrap="square" rtlCol="0">
            <a:spAutoFit/>
          </a:bodyPr>
          <a:lstStyle/>
          <a:p>
            <a:pPr marL="342900" indent="-342900">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1 </a:t>
            </a:r>
            <a:r>
              <a:rPr lang="en-US" sz="2000" dirty="0" err="1">
                <a:latin typeface="Times New Roman" panose="02020603050405020304" pitchFamily="18" charset="0"/>
                <a:cs typeface="Times New Roman" panose="02020603050405020304" pitchFamily="18" charset="0"/>
              </a:rPr>
              <a:t>phòng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khách</a:t>
            </a:r>
            <a:r>
              <a:rPr lang="en-US" sz="2000" dirty="0">
                <a:latin typeface="Times New Roman" panose="02020603050405020304" pitchFamily="18" charset="0"/>
                <a:cs typeface="Times New Roman" panose="02020603050405020304" pitchFamily="18" charset="0"/>
              </a:rPr>
              <a:t> </a:t>
            </a:r>
          </a:p>
          <a:p>
            <a:pPr marL="342900" indent="-342900">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1 </a:t>
            </a:r>
            <a:r>
              <a:rPr lang="en-US" sz="2000" dirty="0" err="1">
                <a:latin typeface="Times New Roman" panose="02020603050405020304" pitchFamily="18" charset="0"/>
                <a:cs typeface="Times New Roman" panose="02020603050405020304" pitchFamily="18" charset="0"/>
              </a:rPr>
              <a:t>Phòng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ngủ</a:t>
            </a:r>
            <a:r>
              <a:rPr lang="en-US" sz="2000" dirty="0">
                <a:latin typeface="Times New Roman" panose="02020603050405020304" pitchFamily="18" charset="0"/>
                <a:cs typeface="Times New Roman" panose="02020603050405020304" pitchFamily="18" charset="0"/>
              </a:rPr>
              <a:t> </a:t>
            </a:r>
          </a:p>
          <a:p>
            <a:pPr marL="342900" indent="-342900">
              <a:lnSpc>
                <a:spcPct val="150000"/>
              </a:lnSpc>
              <a:buFont typeface="Wingdings" panose="05000000000000000000" pitchFamily="2" charset="2"/>
              <a:buChar char="v"/>
            </a:pPr>
            <a:r>
              <a:rPr lang="en-ID" sz="2000" dirty="0">
                <a:latin typeface="Times New Roman" panose="02020603050405020304" pitchFamily="18" charset="0"/>
                <a:cs typeface="Times New Roman" panose="02020603050405020304" pitchFamily="18" charset="0"/>
              </a:rPr>
              <a:t>1 </a:t>
            </a:r>
            <a:r>
              <a:rPr lang="en-ID" sz="2000" dirty="0" err="1">
                <a:latin typeface="Times New Roman" panose="02020603050405020304" pitchFamily="18" charset="0"/>
                <a:cs typeface="Times New Roman" panose="02020603050405020304" pitchFamily="18" charset="0"/>
              </a:rPr>
              <a:t>khu</a:t>
            </a:r>
            <a:r>
              <a:rPr lang="en-ID" sz="2000" dirty="0">
                <a:latin typeface="Times New Roman" panose="02020603050405020304" pitchFamily="18" charset="0"/>
                <a:cs typeface="Times New Roman" panose="02020603050405020304" pitchFamily="18" charset="0"/>
              </a:rPr>
              <a:t> </a:t>
            </a:r>
            <a:r>
              <a:rPr lang="en-ID" sz="2000" dirty="0" err="1">
                <a:latin typeface="Times New Roman" panose="02020603050405020304" pitchFamily="18" charset="0"/>
                <a:cs typeface="Times New Roman" panose="02020603050405020304" pitchFamily="18" charset="0"/>
              </a:rPr>
              <a:t>bếp</a:t>
            </a:r>
            <a:r>
              <a:rPr lang="en-ID" sz="2000" dirty="0">
                <a:latin typeface="Times New Roman" panose="02020603050405020304" pitchFamily="18" charset="0"/>
                <a:cs typeface="Times New Roman" panose="02020603050405020304" pitchFamily="18" charset="0"/>
              </a:rPr>
              <a:t> </a:t>
            </a:r>
          </a:p>
          <a:p>
            <a:pPr marL="342900" indent="-342900">
              <a:lnSpc>
                <a:spcPct val="150000"/>
              </a:lnSpc>
              <a:buFont typeface="Wingdings" panose="05000000000000000000" pitchFamily="2" charset="2"/>
              <a:buChar char="v"/>
            </a:pPr>
            <a:r>
              <a:rPr lang="en-ID" sz="2000" dirty="0">
                <a:latin typeface="Times New Roman" panose="02020603050405020304" pitchFamily="18" charset="0"/>
                <a:cs typeface="Times New Roman" panose="02020603050405020304" pitchFamily="18" charset="0"/>
              </a:rPr>
              <a:t>1 </a:t>
            </a:r>
            <a:r>
              <a:rPr lang="en-ID" sz="2000" dirty="0" err="1">
                <a:latin typeface="Times New Roman" panose="02020603050405020304" pitchFamily="18" charset="0"/>
                <a:cs typeface="Times New Roman" panose="02020603050405020304" pitchFamily="18" charset="0"/>
              </a:rPr>
              <a:t>gara</a:t>
            </a:r>
            <a:r>
              <a:rPr lang="en-ID" sz="2000" dirty="0">
                <a:latin typeface="Times New Roman" panose="02020603050405020304" pitchFamily="18" charset="0"/>
                <a:cs typeface="Times New Roman" panose="02020603050405020304" pitchFamily="18" charset="0"/>
              </a:rPr>
              <a:t> </a:t>
            </a:r>
            <a:r>
              <a:rPr lang="en-ID" sz="2000" dirty="0" err="1">
                <a:latin typeface="Times New Roman" panose="02020603050405020304" pitchFamily="18" charset="0"/>
                <a:cs typeface="Times New Roman" panose="02020603050405020304" pitchFamily="18" charset="0"/>
              </a:rPr>
              <a:t>để</a:t>
            </a:r>
            <a:r>
              <a:rPr lang="en-ID" sz="2000" dirty="0">
                <a:latin typeface="Times New Roman" panose="02020603050405020304" pitchFamily="18" charset="0"/>
                <a:cs typeface="Times New Roman" panose="02020603050405020304" pitchFamily="18" charset="0"/>
              </a:rPr>
              <a:t> </a:t>
            </a:r>
            <a:r>
              <a:rPr lang="en-ID" sz="2000" dirty="0" err="1">
                <a:latin typeface="Times New Roman" panose="02020603050405020304" pitchFamily="18" charset="0"/>
                <a:cs typeface="Times New Roman" panose="02020603050405020304" pitchFamily="18" charset="0"/>
              </a:rPr>
              <a:t>xe</a:t>
            </a:r>
            <a:endParaRPr lang="en-ID"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v"/>
            </a:pPr>
            <a:r>
              <a:rPr lang="en-ID" sz="2000" dirty="0">
                <a:latin typeface="Times New Roman" panose="02020603050405020304" pitchFamily="18" charset="0"/>
                <a:cs typeface="Times New Roman" panose="02020603050405020304" pitchFamily="18" charset="0"/>
              </a:rPr>
              <a:t>1 </a:t>
            </a:r>
            <a:r>
              <a:rPr lang="en-ID" sz="2000" dirty="0" err="1">
                <a:latin typeface="Times New Roman" panose="02020603050405020304" pitchFamily="18" charset="0"/>
                <a:cs typeface="Times New Roman" panose="02020603050405020304" pitchFamily="18" charset="0"/>
              </a:rPr>
              <a:t>phòng</a:t>
            </a:r>
            <a:r>
              <a:rPr lang="en-ID" sz="2000" dirty="0">
                <a:latin typeface="Times New Roman" panose="02020603050405020304" pitchFamily="18" charset="0"/>
                <a:cs typeface="Times New Roman" panose="02020603050405020304" pitchFamily="18" charset="0"/>
              </a:rPr>
              <a:t> </a:t>
            </a:r>
            <a:r>
              <a:rPr lang="en-ID" sz="2000" dirty="0" err="1">
                <a:latin typeface="Times New Roman" panose="02020603050405020304" pitchFamily="18" charset="0"/>
                <a:cs typeface="Times New Roman" panose="02020603050405020304" pitchFamily="18" charset="0"/>
              </a:rPr>
              <a:t>xe</a:t>
            </a:r>
            <a:r>
              <a:rPr lang="en-ID" sz="2000" dirty="0">
                <a:latin typeface="Times New Roman" panose="02020603050405020304" pitchFamily="18" charset="0"/>
                <a:cs typeface="Times New Roman" panose="02020603050405020304" pitchFamily="18" charset="0"/>
              </a:rPr>
              <a:t> </a:t>
            </a:r>
            <a:r>
              <a:rPr lang="en-ID" sz="2000" dirty="0" err="1">
                <a:latin typeface="Times New Roman" panose="02020603050405020304" pitchFamily="18" charset="0"/>
                <a:cs typeface="Times New Roman" panose="02020603050405020304" pitchFamily="18" charset="0"/>
              </a:rPr>
              <a:t>phim</a:t>
            </a:r>
            <a:endParaRPr lang="en-ID"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v"/>
            </a:pPr>
            <a:r>
              <a:rPr lang="en-ID" sz="2000" dirty="0">
                <a:latin typeface="Times New Roman" panose="02020603050405020304" pitchFamily="18" charset="0"/>
                <a:cs typeface="Times New Roman" panose="02020603050405020304" pitchFamily="18" charset="0"/>
              </a:rPr>
              <a:t>1 </a:t>
            </a:r>
            <a:r>
              <a:rPr lang="en-ID" sz="2000" dirty="0" err="1">
                <a:latin typeface="Times New Roman" panose="02020603050405020304" pitchFamily="18" charset="0"/>
                <a:cs typeface="Times New Roman" panose="02020603050405020304" pitchFamily="18" charset="0"/>
              </a:rPr>
              <a:t>nhà</a:t>
            </a:r>
            <a:r>
              <a:rPr lang="en-ID" sz="2000" dirty="0">
                <a:latin typeface="Times New Roman" panose="02020603050405020304" pitchFamily="18" charset="0"/>
                <a:cs typeface="Times New Roman" panose="02020603050405020304" pitchFamily="18" charset="0"/>
              </a:rPr>
              <a:t> </a:t>
            </a:r>
            <a:r>
              <a:rPr lang="en-ID" sz="2000" dirty="0" err="1">
                <a:latin typeface="Times New Roman" panose="02020603050405020304" pitchFamily="18" charset="0"/>
                <a:cs typeface="Times New Roman" panose="02020603050405020304" pitchFamily="18" charset="0"/>
              </a:rPr>
              <a:t>vệ</a:t>
            </a:r>
            <a:r>
              <a:rPr lang="en-ID" sz="2000" dirty="0">
                <a:latin typeface="Times New Roman" panose="02020603050405020304" pitchFamily="18" charset="0"/>
                <a:cs typeface="Times New Roman" panose="02020603050405020304" pitchFamily="18" charset="0"/>
              </a:rPr>
              <a:t> </a:t>
            </a:r>
            <a:r>
              <a:rPr lang="en-ID" sz="2000" dirty="0" err="1">
                <a:latin typeface="Times New Roman" panose="02020603050405020304" pitchFamily="18" charset="0"/>
                <a:cs typeface="Times New Roman" panose="02020603050405020304" pitchFamily="18" charset="0"/>
              </a:rPr>
              <a:t>sinh</a:t>
            </a:r>
            <a:endParaRPr lang="en-ID" sz="20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FF5DB5ED-DB71-DB35-BF75-9D8DDEFE201E}"/>
              </a:ext>
            </a:extLst>
          </p:cNvPr>
          <p:cNvPicPr>
            <a:picLocks noChangeAspect="1"/>
          </p:cNvPicPr>
          <p:nvPr/>
        </p:nvPicPr>
        <p:blipFill>
          <a:blip r:embed="rId3"/>
          <a:stretch>
            <a:fillRect/>
          </a:stretch>
        </p:blipFill>
        <p:spPr>
          <a:xfrm>
            <a:off x="3465036" y="2038570"/>
            <a:ext cx="5570703" cy="4153260"/>
          </a:xfrm>
          <a:prstGeom prst="rect">
            <a:avLst/>
          </a:prstGeom>
        </p:spPr>
      </p:pic>
    </p:spTree>
    <p:extLst>
      <p:ext uri="{BB962C8B-B14F-4D97-AF65-F5344CB8AC3E}">
        <p14:creationId xmlns:p14="http://schemas.microsoft.com/office/powerpoint/2010/main" val="2183293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0DAD2-E1D4-EE6C-8BAC-7DB2BAB29260}"/>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4913DE63-EC73-CC62-9DA0-50760483654A}"/>
              </a:ext>
            </a:extLst>
          </p:cNvPr>
          <p:cNvPicPr>
            <a:picLocks noChangeAspect="1"/>
          </p:cNvPicPr>
          <p:nvPr/>
        </p:nvPicPr>
        <p:blipFill>
          <a:blip r:embed="rId2"/>
          <a:stretch>
            <a:fillRect/>
          </a:stretch>
        </p:blipFill>
        <p:spPr>
          <a:xfrm>
            <a:off x="0" y="16933"/>
            <a:ext cx="9144000" cy="1049867"/>
          </a:xfrm>
          <a:prstGeom prst="rect">
            <a:avLst/>
          </a:prstGeom>
        </p:spPr>
      </p:pic>
      <p:sp>
        <p:nvSpPr>
          <p:cNvPr id="15" name="Slide Number Placeholder 14">
            <a:extLst>
              <a:ext uri="{FF2B5EF4-FFF2-40B4-BE49-F238E27FC236}">
                <a16:creationId xmlns:a16="http://schemas.microsoft.com/office/drawing/2014/main" id="{1D73C3DD-E98E-6D69-A639-4023283548D8}"/>
              </a:ext>
            </a:extLst>
          </p:cNvPr>
          <p:cNvSpPr>
            <a:spLocks noGrp="1"/>
          </p:cNvSpPr>
          <p:nvPr>
            <p:ph type="sldNum" sz="quarter" idx="12"/>
          </p:nvPr>
        </p:nvSpPr>
        <p:spPr/>
        <p:txBody>
          <a:bodyPr/>
          <a:lstStyle/>
          <a:p>
            <a:fld id="{A3A973BD-8CE5-47C4-B8E5-573200B24DAB}" type="slidenum">
              <a:rPr lang="en-US" smtClean="0">
                <a:latin typeface="Times New Roman" panose="02020603050405020304" pitchFamily="18" charset="0"/>
                <a:cs typeface="Times New Roman" panose="02020603050405020304" pitchFamily="18" charset="0"/>
              </a:rPr>
              <a:t>13</a:t>
            </a:fld>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1C75355-06B5-9F54-81C6-2847A5C3FF6A}"/>
              </a:ext>
            </a:extLst>
          </p:cNvPr>
          <p:cNvSpPr txBox="1"/>
          <p:nvPr/>
        </p:nvSpPr>
        <p:spPr>
          <a:xfrm>
            <a:off x="0" y="277460"/>
            <a:ext cx="6908301" cy="477054"/>
          </a:xfrm>
          <a:prstGeom prst="rect">
            <a:avLst/>
          </a:prstGeom>
          <a:noFill/>
        </p:spPr>
        <p:txBody>
          <a:bodyPr wrap="none" rtlCol="0">
            <a:spAutoFit/>
          </a:bodyPr>
          <a:lstStyle/>
          <a:p>
            <a:r>
              <a:rPr lang="en-US" sz="2500" b="1" dirty="0" err="1">
                <a:solidFill>
                  <a:schemeClr val="bg1"/>
                </a:solidFill>
                <a:latin typeface="Times New Roman" panose="02020603050405020304" pitchFamily="18" charset="0"/>
                <a:cs typeface="Times New Roman" panose="02020603050405020304" pitchFamily="18" charset="0"/>
              </a:rPr>
              <a:t>Chương</a:t>
            </a:r>
            <a:r>
              <a:rPr lang="en-US" sz="2500" b="1" dirty="0">
                <a:solidFill>
                  <a:schemeClr val="bg1"/>
                </a:solidFill>
                <a:latin typeface="Times New Roman" panose="02020603050405020304" pitchFamily="18" charset="0"/>
                <a:cs typeface="Times New Roman" panose="02020603050405020304" pitchFamily="18" charset="0"/>
              </a:rPr>
              <a:t> 2. </a:t>
            </a:r>
            <a:r>
              <a:rPr lang="en-US" sz="2500" b="1" dirty="0" err="1">
                <a:solidFill>
                  <a:schemeClr val="bg1"/>
                </a:solidFill>
                <a:latin typeface="Times New Roman" panose="02020603050405020304" pitchFamily="18" charset="0"/>
                <a:cs typeface="Times New Roman" panose="02020603050405020304" pitchFamily="18" charset="0"/>
              </a:rPr>
              <a:t>Thiết</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kế</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hệ</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thống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cho</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nhà</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thông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minh</a:t>
            </a:r>
            <a:endParaRPr lang="en-US" sz="2500" b="1"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ACA16165-5CA8-6FAD-6CE9-197460D003D0}"/>
              </a:ext>
            </a:extLst>
          </p:cNvPr>
          <p:cNvSpPr/>
          <p:nvPr/>
        </p:nvSpPr>
        <p:spPr>
          <a:xfrm>
            <a:off x="0" y="1006219"/>
            <a:ext cx="6641562" cy="461665"/>
          </a:xfrm>
          <a:prstGeom prst="rect">
            <a:avLst/>
          </a:prstGeom>
        </p:spPr>
        <p:txBody>
          <a:bodyPr wrap="none">
            <a:spAutoFit/>
          </a:bodyPr>
          <a:lstStyle/>
          <a:p>
            <a:pPr lvl="0"/>
            <a:r>
              <a:rPr lang="en-US" sz="2400" b="1" dirty="0">
                <a:latin typeface="Times New Roman" panose="02020603050405020304" pitchFamily="18" charset="0"/>
                <a:cs typeface="Times New Roman" panose="02020603050405020304" pitchFamily="18" charset="0"/>
              </a:rPr>
              <a:t>2.1. </a:t>
            </a:r>
            <a:r>
              <a:rPr lang="en-US" sz="2400" dirty="0" err="1">
                <a:latin typeface="Times New Roman" panose="02020603050405020304" pitchFamily="18" charset="0"/>
                <a:cs typeface="Times New Roman" panose="02020603050405020304" pitchFamily="18" charset="0"/>
              </a:rPr>
              <a:t>Tổng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minh</a:t>
            </a:r>
            <a:endParaRPr lang="en-US" sz="2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C58928B-2FB7-EB4C-59D2-E7DEC119FEE1}"/>
              </a:ext>
            </a:extLst>
          </p:cNvPr>
          <p:cNvSpPr txBox="1"/>
          <p:nvPr/>
        </p:nvSpPr>
        <p:spPr>
          <a:xfrm>
            <a:off x="457200" y="1607358"/>
            <a:ext cx="3124200"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endParaRPr lang="en-ID" sz="20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61DFC9D1-9564-3E4E-8E5E-A823CF0D1658}"/>
              </a:ext>
            </a:extLst>
          </p:cNvPr>
          <p:cNvPicPr>
            <a:picLocks noChangeAspect="1"/>
          </p:cNvPicPr>
          <p:nvPr/>
        </p:nvPicPr>
        <p:blipFill>
          <a:blip r:embed="rId3"/>
          <a:stretch>
            <a:fillRect/>
          </a:stretch>
        </p:blipFill>
        <p:spPr>
          <a:xfrm>
            <a:off x="947660" y="2146942"/>
            <a:ext cx="7248679" cy="3972834"/>
          </a:xfrm>
          <a:prstGeom prst="rect">
            <a:avLst/>
          </a:prstGeom>
        </p:spPr>
      </p:pic>
    </p:spTree>
    <p:extLst>
      <p:ext uri="{BB962C8B-B14F-4D97-AF65-F5344CB8AC3E}">
        <p14:creationId xmlns:p14="http://schemas.microsoft.com/office/powerpoint/2010/main" val="2039769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0F967-9F0F-7466-2053-83EADED079C3}"/>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D24FF754-180C-F7CE-FE0F-29DF812050C2}"/>
              </a:ext>
            </a:extLst>
          </p:cNvPr>
          <p:cNvPicPr>
            <a:picLocks noChangeAspect="1"/>
          </p:cNvPicPr>
          <p:nvPr/>
        </p:nvPicPr>
        <p:blipFill>
          <a:blip r:embed="rId2"/>
          <a:stretch>
            <a:fillRect/>
          </a:stretch>
        </p:blipFill>
        <p:spPr>
          <a:xfrm>
            <a:off x="0" y="16933"/>
            <a:ext cx="9144000" cy="1049867"/>
          </a:xfrm>
          <a:prstGeom prst="rect">
            <a:avLst/>
          </a:prstGeom>
        </p:spPr>
      </p:pic>
      <p:sp>
        <p:nvSpPr>
          <p:cNvPr id="15" name="Slide Number Placeholder 14">
            <a:extLst>
              <a:ext uri="{FF2B5EF4-FFF2-40B4-BE49-F238E27FC236}">
                <a16:creationId xmlns:a16="http://schemas.microsoft.com/office/drawing/2014/main" id="{0B5B0793-1D82-FD6B-651B-1AAB80221F42}"/>
              </a:ext>
            </a:extLst>
          </p:cNvPr>
          <p:cNvSpPr>
            <a:spLocks noGrp="1"/>
          </p:cNvSpPr>
          <p:nvPr>
            <p:ph type="sldNum" sz="quarter" idx="12"/>
          </p:nvPr>
        </p:nvSpPr>
        <p:spPr/>
        <p:txBody>
          <a:bodyPr/>
          <a:lstStyle/>
          <a:p>
            <a:fld id="{A3A973BD-8CE5-47C4-B8E5-573200B24DAB}" type="slidenum">
              <a:rPr lang="en-US" smtClean="0">
                <a:latin typeface="Times New Roman" panose="02020603050405020304" pitchFamily="18" charset="0"/>
                <a:cs typeface="Times New Roman" panose="02020603050405020304" pitchFamily="18" charset="0"/>
              </a:rPr>
              <a:t>14</a:t>
            </a:fld>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7AFD8B8-99AC-D2F7-E892-620A3F48FA6A}"/>
              </a:ext>
            </a:extLst>
          </p:cNvPr>
          <p:cNvSpPr txBox="1"/>
          <p:nvPr/>
        </p:nvSpPr>
        <p:spPr>
          <a:xfrm>
            <a:off x="0" y="277460"/>
            <a:ext cx="6908301" cy="477054"/>
          </a:xfrm>
          <a:prstGeom prst="rect">
            <a:avLst/>
          </a:prstGeom>
          <a:noFill/>
        </p:spPr>
        <p:txBody>
          <a:bodyPr wrap="none" rtlCol="0">
            <a:spAutoFit/>
          </a:bodyPr>
          <a:lstStyle/>
          <a:p>
            <a:r>
              <a:rPr lang="en-US" sz="2500" b="1" dirty="0" err="1">
                <a:solidFill>
                  <a:schemeClr val="bg1"/>
                </a:solidFill>
                <a:latin typeface="Times New Roman" panose="02020603050405020304" pitchFamily="18" charset="0"/>
                <a:cs typeface="Times New Roman" panose="02020603050405020304" pitchFamily="18" charset="0"/>
              </a:rPr>
              <a:t>Chương</a:t>
            </a:r>
            <a:r>
              <a:rPr lang="en-US" sz="2500" b="1" dirty="0">
                <a:solidFill>
                  <a:schemeClr val="bg1"/>
                </a:solidFill>
                <a:latin typeface="Times New Roman" panose="02020603050405020304" pitchFamily="18" charset="0"/>
                <a:cs typeface="Times New Roman" panose="02020603050405020304" pitchFamily="18" charset="0"/>
              </a:rPr>
              <a:t> 2. </a:t>
            </a:r>
            <a:r>
              <a:rPr lang="en-US" sz="2500" b="1" dirty="0" err="1">
                <a:solidFill>
                  <a:schemeClr val="bg1"/>
                </a:solidFill>
                <a:latin typeface="Times New Roman" panose="02020603050405020304" pitchFamily="18" charset="0"/>
                <a:cs typeface="Times New Roman" panose="02020603050405020304" pitchFamily="18" charset="0"/>
              </a:rPr>
              <a:t>Thiết</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kế</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hệ</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thống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cho</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nhà</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thông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minh</a:t>
            </a:r>
            <a:endParaRPr lang="en-US" sz="2500" b="1"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25C1A308-13AB-9D8E-2582-8A0B8587E566}"/>
              </a:ext>
            </a:extLst>
          </p:cNvPr>
          <p:cNvSpPr/>
          <p:nvPr/>
        </p:nvSpPr>
        <p:spPr>
          <a:xfrm>
            <a:off x="0" y="1006219"/>
            <a:ext cx="6641562" cy="461665"/>
          </a:xfrm>
          <a:prstGeom prst="rect">
            <a:avLst/>
          </a:prstGeom>
        </p:spPr>
        <p:txBody>
          <a:bodyPr wrap="none">
            <a:spAutoFit/>
          </a:bodyPr>
          <a:lstStyle/>
          <a:p>
            <a:pPr lvl="0"/>
            <a:r>
              <a:rPr lang="en-US" sz="2400" b="1" dirty="0">
                <a:latin typeface="Times New Roman" panose="02020603050405020304" pitchFamily="18" charset="0"/>
                <a:cs typeface="Times New Roman" panose="02020603050405020304" pitchFamily="18" charset="0"/>
              </a:rPr>
              <a:t>2.1. </a:t>
            </a:r>
            <a:r>
              <a:rPr lang="en-US" sz="2400" dirty="0" err="1">
                <a:latin typeface="Times New Roman" panose="02020603050405020304" pitchFamily="18" charset="0"/>
                <a:cs typeface="Times New Roman" panose="02020603050405020304" pitchFamily="18" charset="0"/>
              </a:rPr>
              <a:t>Tổng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minh</a:t>
            </a:r>
            <a:endParaRPr lang="en-US" sz="2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296C0ED-0DEA-60D5-308A-D938F56D8BD9}"/>
              </a:ext>
            </a:extLst>
          </p:cNvPr>
          <p:cNvSpPr txBox="1"/>
          <p:nvPr/>
        </p:nvSpPr>
        <p:spPr>
          <a:xfrm>
            <a:off x="457200" y="1607358"/>
            <a:ext cx="4114800"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dirty="0" err="1">
                <a:latin typeface="Times New Roman" panose="02020603050405020304" pitchFamily="18" charset="0"/>
                <a:cs typeface="Times New Roman" panose="02020603050405020304" pitchFamily="18" charset="0"/>
              </a:rPr>
              <a:t>Sơ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nguyên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 :</a:t>
            </a:r>
            <a:endParaRPr lang="en-ID"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1C196E8-BCAE-7514-BE77-F6810F7A3161}"/>
              </a:ext>
            </a:extLst>
          </p:cNvPr>
          <p:cNvPicPr>
            <a:picLocks noChangeAspect="1"/>
          </p:cNvPicPr>
          <p:nvPr/>
        </p:nvPicPr>
        <p:blipFill>
          <a:blip r:embed="rId3"/>
          <a:stretch>
            <a:fillRect/>
          </a:stretch>
        </p:blipFill>
        <p:spPr>
          <a:xfrm>
            <a:off x="3886200" y="1482561"/>
            <a:ext cx="3554201" cy="5238914"/>
          </a:xfrm>
          <a:prstGeom prst="rect">
            <a:avLst/>
          </a:prstGeom>
        </p:spPr>
      </p:pic>
    </p:spTree>
    <p:extLst>
      <p:ext uri="{BB962C8B-B14F-4D97-AF65-F5344CB8AC3E}">
        <p14:creationId xmlns:p14="http://schemas.microsoft.com/office/powerpoint/2010/main" val="1899405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1FBE8-FB9D-2EDC-823D-123ECFF4E3C9}"/>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BB904AD4-1F69-6BAA-A0A6-66D867152B8E}"/>
              </a:ext>
            </a:extLst>
          </p:cNvPr>
          <p:cNvPicPr>
            <a:picLocks noChangeAspect="1"/>
          </p:cNvPicPr>
          <p:nvPr/>
        </p:nvPicPr>
        <p:blipFill>
          <a:blip r:embed="rId2"/>
          <a:stretch>
            <a:fillRect/>
          </a:stretch>
        </p:blipFill>
        <p:spPr>
          <a:xfrm>
            <a:off x="0" y="16933"/>
            <a:ext cx="9144000" cy="1049867"/>
          </a:xfrm>
          <a:prstGeom prst="rect">
            <a:avLst/>
          </a:prstGeom>
        </p:spPr>
      </p:pic>
      <p:sp>
        <p:nvSpPr>
          <p:cNvPr id="15" name="Slide Number Placeholder 14">
            <a:extLst>
              <a:ext uri="{FF2B5EF4-FFF2-40B4-BE49-F238E27FC236}">
                <a16:creationId xmlns:a16="http://schemas.microsoft.com/office/drawing/2014/main" id="{1B1A01FA-CA1C-F856-548B-64670BD31A81}"/>
              </a:ext>
            </a:extLst>
          </p:cNvPr>
          <p:cNvSpPr>
            <a:spLocks noGrp="1"/>
          </p:cNvSpPr>
          <p:nvPr>
            <p:ph type="sldNum" sz="quarter" idx="12"/>
          </p:nvPr>
        </p:nvSpPr>
        <p:spPr/>
        <p:txBody>
          <a:bodyPr/>
          <a:lstStyle/>
          <a:p>
            <a:fld id="{A3A973BD-8CE5-47C4-B8E5-573200B24DAB}" type="slidenum">
              <a:rPr lang="en-US" smtClean="0">
                <a:latin typeface="Times New Roman" panose="02020603050405020304" pitchFamily="18" charset="0"/>
                <a:cs typeface="Times New Roman" panose="02020603050405020304" pitchFamily="18" charset="0"/>
              </a:rPr>
              <a:t>15</a:t>
            </a:fld>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8C87312-B6B3-1CF0-257C-B1D11E38B815}"/>
              </a:ext>
            </a:extLst>
          </p:cNvPr>
          <p:cNvSpPr txBox="1"/>
          <p:nvPr/>
        </p:nvSpPr>
        <p:spPr>
          <a:xfrm>
            <a:off x="0" y="277460"/>
            <a:ext cx="6908301" cy="477054"/>
          </a:xfrm>
          <a:prstGeom prst="rect">
            <a:avLst/>
          </a:prstGeom>
          <a:noFill/>
        </p:spPr>
        <p:txBody>
          <a:bodyPr wrap="none" rtlCol="0">
            <a:spAutoFit/>
          </a:bodyPr>
          <a:lstStyle/>
          <a:p>
            <a:r>
              <a:rPr lang="en-US" sz="2500" b="1" dirty="0" err="1">
                <a:solidFill>
                  <a:schemeClr val="bg1"/>
                </a:solidFill>
                <a:latin typeface="Times New Roman" panose="02020603050405020304" pitchFamily="18" charset="0"/>
                <a:cs typeface="Times New Roman" panose="02020603050405020304" pitchFamily="18" charset="0"/>
              </a:rPr>
              <a:t>Chương</a:t>
            </a:r>
            <a:r>
              <a:rPr lang="en-US" sz="2500" b="1" dirty="0">
                <a:solidFill>
                  <a:schemeClr val="bg1"/>
                </a:solidFill>
                <a:latin typeface="Times New Roman" panose="02020603050405020304" pitchFamily="18" charset="0"/>
                <a:cs typeface="Times New Roman" panose="02020603050405020304" pitchFamily="18" charset="0"/>
              </a:rPr>
              <a:t> 2. </a:t>
            </a:r>
            <a:r>
              <a:rPr lang="en-US" sz="2500" b="1" dirty="0" err="1">
                <a:solidFill>
                  <a:schemeClr val="bg1"/>
                </a:solidFill>
                <a:latin typeface="Times New Roman" panose="02020603050405020304" pitchFamily="18" charset="0"/>
                <a:cs typeface="Times New Roman" panose="02020603050405020304" pitchFamily="18" charset="0"/>
              </a:rPr>
              <a:t>Thiết</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kế</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hệ</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thống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cho</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nhà</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thông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minh</a:t>
            </a:r>
            <a:endParaRPr lang="en-US" sz="2500" b="1"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D22B3DBD-52EC-B0FA-ADCC-7BBD3C9ACA78}"/>
              </a:ext>
            </a:extLst>
          </p:cNvPr>
          <p:cNvSpPr/>
          <p:nvPr/>
        </p:nvSpPr>
        <p:spPr>
          <a:xfrm>
            <a:off x="0" y="1006219"/>
            <a:ext cx="6641562" cy="461665"/>
          </a:xfrm>
          <a:prstGeom prst="rect">
            <a:avLst/>
          </a:prstGeom>
        </p:spPr>
        <p:txBody>
          <a:bodyPr wrap="none">
            <a:spAutoFit/>
          </a:bodyPr>
          <a:lstStyle/>
          <a:p>
            <a:pPr lvl="0"/>
            <a:r>
              <a:rPr lang="en-US" sz="2400" b="1" dirty="0">
                <a:latin typeface="Times New Roman" panose="02020603050405020304" pitchFamily="18" charset="0"/>
                <a:cs typeface="Times New Roman" panose="02020603050405020304" pitchFamily="18" charset="0"/>
              </a:rPr>
              <a:t>2.1. </a:t>
            </a:r>
            <a:r>
              <a:rPr lang="en-US" sz="2400" dirty="0" err="1">
                <a:latin typeface="Times New Roman" panose="02020603050405020304" pitchFamily="18" charset="0"/>
                <a:cs typeface="Times New Roman" panose="02020603050405020304" pitchFamily="18" charset="0"/>
              </a:rPr>
              <a:t>Tổng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minh</a:t>
            </a:r>
            <a:endParaRPr lang="en-US" sz="2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365AF9D-FDF4-270E-4C23-6F1529B34C95}"/>
              </a:ext>
            </a:extLst>
          </p:cNvPr>
          <p:cNvSpPr txBox="1"/>
          <p:nvPr/>
        </p:nvSpPr>
        <p:spPr>
          <a:xfrm>
            <a:off x="457200" y="1607358"/>
            <a:ext cx="4114800"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dirty="0" err="1">
                <a:latin typeface="Times New Roman" panose="02020603050405020304" pitchFamily="18" charset="0"/>
                <a:cs typeface="Times New Roman" panose="02020603050405020304" pitchFamily="18" charset="0"/>
              </a:rPr>
              <a:t>Khối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cảm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biến</a:t>
            </a:r>
            <a:r>
              <a:rPr lang="en-US" sz="2000" dirty="0">
                <a:latin typeface="Times New Roman" panose="02020603050405020304" pitchFamily="18" charset="0"/>
                <a:cs typeface="Times New Roman" panose="02020603050405020304" pitchFamily="18" charset="0"/>
              </a:rPr>
              <a:t> :</a:t>
            </a:r>
            <a:endParaRPr lang="en-ID"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CF0DEAE-372E-3739-4FD8-E24FC2DE6CFA}"/>
              </a:ext>
            </a:extLst>
          </p:cNvPr>
          <p:cNvSpPr txBox="1"/>
          <p:nvPr/>
        </p:nvSpPr>
        <p:spPr>
          <a:xfrm>
            <a:off x="1066801" y="2117395"/>
            <a:ext cx="6172200" cy="3445205"/>
          </a:xfrm>
          <a:prstGeom prst="rect">
            <a:avLst/>
          </a:prstGeom>
          <a:noFill/>
        </p:spPr>
        <p:txBody>
          <a:bodyPr wrap="square">
            <a:spAutoFit/>
          </a:bodyPr>
          <a:lstStyle/>
          <a:p>
            <a:pPr marL="342900" lvl="0" indent="-342900">
              <a:spcBef>
                <a:spcPts val="660"/>
              </a:spcBef>
              <a:spcAft>
                <a:spcPts val="800"/>
              </a:spcAft>
              <a:buFont typeface="Wingdings" panose="05000000000000000000" pitchFamily="2" charset="2"/>
              <a:buChar char="v"/>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nhiệt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tín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tín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spcBef>
                <a:spcPts val="660"/>
              </a:spcBef>
              <a:spcAft>
                <a:spcPts val="800"/>
              </a:spcAft>
              <a:buFont typeface="Wingdings" panose="05000000000000000000" pitchFamily="2" charset="2"/>
              <a:buChar char="v"/>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ẩm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tín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tín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spcBef>
                <a:spcPts val="660"/>
              </a:spcBef>
              <a:spcAft>
                <a:spcPts val="800"/>
              </a:spcAft>
              <a:buFont typeface="Wingdings" panose="05000000000000000000" pitchFamily="2" charset="2"/>
              <a:buChar char="v"/>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tín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tín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spcBef>
                <a:spcPts val="660"/>
              </a:spcBef>
              <a:spcAft>
                <a:spcPts val="800"/>
              </a:spcAft>
              <a:buFont typeface="Wingdings" panose="05000000000000000000" pitchFamily="2" charset="2"/>
              <a:buChar char="v"/>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khí</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gas: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tín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tín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spcBef>
                <a:spcPts val="660"/>
              </a:spcBef>
              <a:spcAft>
                <a:spcPts val="800"/>
              </a:spcAft>
              <a:buFont typeface="Wingdings" panose="05000000000000000000" pitchFamily="2" charset="2"/>
              <a:buChar char="v"/>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hồng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ngoại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tín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tín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spcBef>
                <a:spcPts val="660"/>
              </a:spcBef>
              <a:spcAft>
                <a:spcPts val="800"/>
              </a:spcAft>
              <a:buFont typeface="Wingdings" panose="05000000000000000000" pitchFamily="2" charset="2"/>
              <a:buChar char="v"/>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ánh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sáng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tín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tín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spcBef>
                <a:spcPts val="660"/>
              </a:spcBef>
              <a:spcAft>
                <a:spcPts val="800"/>
              </a:spcAft>
              <a:buFont typeface="Wingdings" panose="05000000000000000000" pitchFamily="2" charset="2"/>
              <a:buChar char="v"/>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mưa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tín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tín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2971B2D9-383F-8D13-A338-6EC9E5BF10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313168" y="1089719"/>
            <a:ext cx="1835497" cy="1835497"/>
          </a:xfrm>
          <a:prstGeom prst="rect">
            <a:avLst/>
          </a:prstGeom>
        </p:spPr>
      </p:pic>
      <p:pic>
        <p:nvPicPr>
          <p:cNvPr id="11" name="Picture 10">
            <a:extLst>
              <a:ext uri="{FF2B5EF4-FFF2-40B4-BE49-F238E27FC236}">
                <a16:creationId xmlns:a16="http://schemas.microsoft.com/office/drawing/2014/main" id="{5266E58A-7652-0310-BD80-3AA2A4994620}"/>
              </a:ext>
            </a:extLst>
          </p:cNvPr>
          <p:cNvPicPr>
            <a:picLocks noChangeAspect="1"/>
          </p:cNvPicPr>
          <p:nvPr/>
        </p:nvPicPr>
        <p:blipFill>
          <a:blip r:embed="rId4"/>
          <a:stretch>
            <a:fillRect/>
          </a:stretch>
        </p:blipFill>
        <p:spPr>
          <a:xfrm>
            <a:off x="6908301" y="2923047"/>
            <a:ext cx="2194750" cy="2019475"/>
          </a:xfrm>
          <a:prstGeom prst="rect">
            <a:avLst/>
          </a:prstGeom>
        </p:spPr>
      </p:pic>
      <p:pic>
        <p:nvPicPr>
          <p:cNvPr id="13" name="Picture 12">
            <a:extLst>
              <a:ext uri="{FF2B5EF4-FFF2-40B4-BE49-F238E27FC236}">
                <a16:creationId xmlns:a16="http://schemas.microsoft.com/office/drawing/2014/main" id="{3B86F155-56DA-0D78-949D-048ACFF985E9}"/>
              </a:ext>
            </a:extLst>
          </p:cNvPr>
          <p:cNvPicPr>
            <a:picLocks noChangeAspect="1"/>
          </p:cNvPicPr>
          <p:nvPr/>
        </p:nvPicPr>
        <p:blipFill>
          <a:blip r:embed="rId5"/>
          <a:stretch>
            <a:fillRect/>
          </a:stretch>
        </p:blipFill>
        <p:spPr>
          <a:xfrm>
            <a:off x="7019849" y="4695805"/>
            <a:ext cx="2114700" cy="1733589"/>
          </a:xfrm>
          <a:prstGeom prst="rect">
            <a:avLst/>
          </a:prstGeom>
        </p:spPr>
      </p:pic>
      <p:pic>
        <p:nvPicPr>
          <p:cNvPr id="17" name="Picture 16">
            <a:extLst>
              <a:ext uri="{FF2B5EF4-FFF2-40B4-BE49-F238E27FC236}">
                <a16:creationId xmlns:a16="http://schemas.microsoft.com/office/drawing/2014/main" id="{542A1F25-9543-E952-0CA8-7AB10E83E9F7}"/>
              </a:ext>
            </a:extLst>
          </p:cNvPr>
          <p:cNvPicPr>
            <a:picLocks noChangeAspect="1"/>
          </p:cNvPicPr>
          <p:nvPr/>
        </p:nvPicPr>
        <p:blipFill>
          <a:blip r:embed="rId6"/>
          <a:stretch>
            <a:fillRect/>
          </a:stretch>
        </p:blipFill>
        <p:spPr>
          <a:xfrm>
            <a:off x="642147" y="5481217"/>
            <a:ext cx="2114700" cy="1376784"/>
          </a:xfrm>
          <a:prstGeom prst="rect">
            <a:avLst/>
          </a:prstGeom>
        </p:spPr>
      </p:pic>
      <p:pic>
        <p:nvPicPr>
          <p:cNvPr id="19" name="Picture 18">
            <a:extLst>
              <a:ext uri="{FF2B5EF4-FFF2-40B4-BE49-F238E27FC236}">
                <a16:creationId xmlns:a16="http://schemas.microsoft.com/office/drawing/2014/main" id="{047795BD-7BA9-DEA8-08B2-7BFE2409861C}"/>
              </a:ext>
            </a:extLst>
          </p:cNvPr>
          <p:cNvPicPr>
            <a:picLocks noChangeAspect="1"/>
          </p:cNvPicPr>
          <p:nvPr/>
        </p:nvPicPr>
        <p:blipFill>
          <a:blip r:embed="rId7"/>
          <a:stretch>
            <a:fillRect/>
          </a:stretch>
        </p:blipFill>
        <p:spPr>
          <a:xfrm>
            <a:off x="2746942" y="5518042"/>
            <a:ext cx="2141405" cy="1303133"/>
          </a:xfrm>
          <a:prstGeom prst="rect">
            <a:avLst/>
          </a:prstGeom>
        </p:spPr>
      </p:pic>
      <p:pic>
        <p:nvPicPr>
          <p:cNvPr id="21" name="Picture 20">
            <a:extLst>
              <a:ext uri="{FF2B5EF4-FFF2-40B4-BE49-F238E27FC236}">
                <a16:creationId xmlns:a16="http://schemas.microsoft.com/office/drawing/2014/main" id="{1F835CB3-5F69-0359-61CA-1FFC707460E9}"/>
              </a:ext>
            </a:extLst>
          </p:cNvPr>
          <p:cNvPicPr>
            <a:picLocks noChangeAspect="1"/>
          </p:cNvPicPr>
          <p:nvPr/>
        </p:nvPicPr>
        <p:blipFill>
          <a:blip r:embed="rId8"/>
          <a:stretch>
            <a:fillRect/>
          </a:stretch>
        </p:blipFill>
        <p:spPr>
          <a:xfrm>
            <a:off x="5007871" y="5537629"/>
            <a:ext cx="2065179" cy="1263958"/>
          </a:xfrm>
          <a:prstGeom prst="rect">
            <a:avLst/>
          </a:prstGeom>
        </p:spPr>
      </p:pic>
    </p:spTree>
    <p:extLst>
      <p:ext uri="{BB962C8B-B14F-4D97-AF65-F5344CB8AC3E}">
        <p14:creationId xmlns:p14="http://schemas.microsoft.com/office/powerpoint/2010/main" val="3184715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7453F-A071-92EF-2AFC-FAC93C104C26}"/>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87B8B35E-7FF2-7960-C177-856A8E41DE9F}"/>
              </a:ext>
            </a:extLst>
          </p:cNvPr>
          <p:cNvPicPr>
            <a:picLocks noChangeAspect="1"/>
          </p:cNvPicPr>
          <p:nvPr/>
        </p:nvPicPr>
        <p:blipFill>
          <a:blip r:embed="rId2"/>
          <a:stretch>
            <a:fillRect/>
          </a:stretch>
        </p:blipFill>
        <p:spPr>
          <a:xfrm>
            <a:off x="0" y="16933"/>
            <a:ext cx="9144000" cy="1049867"/>
          </a:xfrm>
          <a:prstGeom prst="rect">
            <a:avLst/>
          </a:prstGeom>
        </p:spPr>
      </p:pic>
      <p:sp>
        <p:nvSpPr>
          <p:cNvPr id="15" name="Slide Number Placeholder 14">
            <a:extLst>
              <a:ext uri="{FF2B5EF4-FFF2-40B4-BE49-F238E27FC236}">
                <a16:creationId xmlns:a16="http://schemas.microsoft.com/office/drawing/2014/main" id="{973B13D4-9A83-1A77-A833-DC6DFB1A830C}"/>
              </a:ext>
            </a:extLst>
          </p:cNvPr>
          <p:cNvSpPr>
            <a:spLocks noGrp="1"/>
          </p:cNvSpPr>
          <p:nvPr>
            <p:ph type="sldNum" sz="quarter" idx="12"/>
          </p:nvPr>
        </p:nvSpPr>
        <p:spPr/>
        <p:txBody>
          <a:bodyPr/>
          <a:lstStyle/>
          <a:p>
            <a:fld id="{A3A973BD-8CE5-47C4-B8E5-573200B24DAB}" type="slidenum">
              <a:rPr lang="en-US" smtClean="0">
                <a:latin typeface="Times New Roman" panose="02020603050405020304" pitchFamily="18" charset="0"/>
                <a:cs typeface="Times New Roman" panose="02020603050405020304" pitchFamily="18" charset="0"/>
              </a:rPr>
              <a:t>16</a:t>
            </a:fld>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0BC3A63-2259-4426-B733-E5E5CCA8845D}"/>
              </a:ext>
            </a:extLst>
          </p:cNvPr>
          <p:cNvSpPr txBox="1"/>
          <p:nvPr/>
        </p:nvSpPr>
        <p:spPr>
          <a:xfrm>
            <a:off x="0" y="277460"/>
            <a:ext cx="6908301" cy="477054"/>
          </a:xfrm>
          <a:prstGeom prst="rect">
            <a:avLst/>
          </a:prstGeom>
          <a:noFill/>
        </p:spPr>
        <p:txBody>
          <a:bodyPr wrap="none" rtlCol="0">
            <a:spAutoFit/>
          </a:bodyPr>
          <a:lstStyle/>
          <a:p>
            <a:r>
              <a:rPr lang="en-US" sz="2500" b="1" dirty="0" err="1">
                <a:solidFill>
                  <a:schemeClr val="bg1"/>
                </a:solidFill>
                <a:latin typeface="Times New Roman" panose="02020603050405020304" pitchFamily="18" charset="0"/>
                <a:cs typeface="Times New Roman" panose="02020603050405020304" pitchFamily="18" charset="0"/>
              </a:rPr>
              <a:t>Chương</a:t>
            </a:r>
            <a:r>
              <a:rPr lang="en-US" sz="2500" b="1" dirty="0">
                <a:solidFill>
                  <a:schemeClr val="bg1"/>
                </a:solidFill>
                <a:latin typeface="Times New Roman" panose="02020603050405020304" pitchFamily="18" charset="0"/>
                <a:cs typeface="Times New Roman" panose="02020603050405020304" pitchFamily="18" charset="0"/>
              </a:rPr>
              <a:t> 2. </a:t>
            </a:r>
            <a:r>
              <a:rPr lang="en-US" sz="2500" b="1" dirty="0" err="1">
                <a:solidFill>
                  <a:schemeClr val="bg1"/>
                </a:solidFill>
                <a:latin typeface="Times New Roman" panose="02020603050405020304" pitchFamily="18" charset="0"/>
                <a:cs typeface="Times New Roman" panose="02020603050405020304" pitchFamily="18" charset="0"/>
              </a:rPr>
              <a:t>Thiết</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kế</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hệ</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thống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cho</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nhà</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thông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minh</a:t>
            </a:r>
            <a:endParaRPr lang="en-US" sz="2500" b="1"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4D53268B-D7F6-AB80-C042-A12EB2AE25E3}"/>
              </a:ext>
            </a:extLst>
          </p:cNvPr>
          <p:cNvSpPr/>
          <p:nvPr/>
        </p:nvSpPr>
        <p:spPr>
          <a:xfrm>
            <a:off x="0" y="1006219"/>
            <a:ext cx="6641562" cy="461665"/>
          </a:xfrm>
          <a:prstGeom prst="rect">
            <a:avLst/>
          </a:prstGeom>
        </p:spPr>
        <p:txBody>
          <a:bodyPr wrap="none">
            <a:spAutoFit/>
          </a:bodyPr>
          <a:lstStyle/>
          <a:p>
            <a:pPr lvl="0"/>
            <a:r>
              <a:rPr lang="en-US" sz="2400" b="1" dirty="0">
                <a:latin typeface="Times New Roman" panose="02020603050405020304" pitchFamily="18" charset="0"/>
                <a:cs typeface="Times New Roman" panose="02020603050405020304" pitchFamily="18" charset="0"/>
              </a:rPr>
              <a:t>2.1. </a:t>
            </a:r>
            <a:r>
              <a:rPr lang="en-US" sz="2400" dirty="0" err="1">
                <a:latin typeface="Times New Roman" panose="02020603050405020304" pitchFamily="18" charset="0"/>
                <a:cs typeface="Times New Roman" panose="02020603050405020304" pitchFamily="18" charset="0"/>
              </a:rPr>
              <a:t>Tổng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minh</a:t>
            </a:r>
            <a:endParaRPr lang="en-US" sz="2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9496746-16A4-BF98-91A6-B762079E8928}"/>
              </a:ext>
            </a:extLst>
          </p:cNvPr>
          <p:cNvSpPr txBox="1"/>
          <p:nvPr/>
        </p:nvSpPr>
        <p:spPr>
          <a:xfrm>
            <a:off x="457200" y="1607358"/>
            <a:ext cx="4114800"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dirty="0" err="1">
                <a:latin typeface="Times New Roman" panose="02020603050405020304" pitchFamily="18" charset="0"/>
                <a:cs typeface="Times New Roman" panose="02020603050405020304" pitchFamily="18" charset="0"/>
              </a:rPr>
              <a:t>Khối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endParaRPr lang="en-ID"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6516C32-0376-1CA3-E1F1-B69A593B10F3}"/>
              </a:ext>
            </a:extLst>
          </p:cNvPr>
          <p:cNvSpPr txBox="1"/>
          <p:nvPr/>
        </p:nvSpPr>
        <p:spPr>
          <a:xfrm>
            <a:off x="1142491" y="1996739"/>
            <a:ext cx="4623318" cy="1308050"/>
          </a:xfrm>
          <a:prstGeom prst="rect">
            <a:avLst/>
          </a:prstGeom>
          <a:noFill/>
        </p:spPr>
        <p:txBody>
          <a:bodyPr wrap="square">
            <a:spAutoFit/>
          </a:bodyPr>
          <a:lstStyle/>
          <a:p>
            <a:pPr marL="342900" lvl="0" indent="-342900">
              <a:spcBef>
                <a:spcPts val="660"/>
              </a:spcBef>
              <a:spcAft>
                <a:spcPts val="800"/>
              </a:spcAft>
              <a:buFont typeface="Wingdings" panose="05000000000000000000" pitchFamily="2" charset="2"/>
              <a:buChar char="v"/>
            </a:pPr>
            <a:r>
              <a:rPr lang="en-US" dirty="0">
                <a:effectLst/>
                <a:latin typeface="Times New Roman" panose="02020603050405020304" pitchFamily="18" charset="0"/>
                <a:ea typeface="Calibri" panose="020F0502020204030204" pitchFamily="34" charset="0"/>
                <a:cs typeface="Times New Roman" panose="02020603050405020304" pitchFamily="18" charset="0"/>
              </a:rPr>
              <a:t>Arduino Uno R3.</a:t>
            </a:r>
            <a:endParaRPr lang="en-ID"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spcBef>
                <a:spcPts val="660"/>
              </a:spcBef>
              <a:spcAft>
                <a:spcPts val="800"/>
              </a:spcAft>
              <a:buFont typeface="Wingdings" panose="05000000000000000000" pitchFamily="2" charset="2"/>
              <a:buChar char="v"/>
            </a:pPr>
            <a:r>
              <a:rPr lang="en-US" dirty="0">
                <a:effectLst/>
                <a:latin typeface="Times New Roman" panose="02020603050405020304" pitchFamily="18" charset="0"/>
                <a:ea typeface="Calibri" panose="020F0502020204030204" pitchFamily="34" charset="0"/>
                <a:cs typeface="Times New Roman" panose="02020603050405020304" pitchFamily="18" charset="0"/>
              </a:rPr>
              <a:t>Arduino Mega 2560.</a:t>
            </a:r>
            <a:endParaRPr lang="en-ID"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spcBef>
                <a:spcPts val="660"/>
              </a:spcBef>
              <a:spcAft>
                <a:spcPts val="800"/>
              </a:spcAft>
              <a:buFont typeface="Wingdings" panose="05000000000000000000" pitchFamily="2" charset="2"/>
              <a:buChar char="v"/>
            </a:pPr>
            <a:r>
              <a:rPr lang="en-US" dirty="0">
                <a:effectLst/>
                <a:latin typeface="Times New Roman" panose="02020603050405020304" pitchFamily="18" charset="0"/>
                <a:ea typeface="Calibri" panose="020F0502020204030204" pitchFamily="34" charset="0"/>
                <a:cs typeface="Times New Roman" panose="02020603050405020304" pitchFamily="18" charset="0"/>
              </a:rPr>
              <a:t>Arduino Ethernet W5100.</a:t>
            </a:r>
            <a:endParaRPr lang="en-ID"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833E434-19FE-355B-D970-43FF821EF18D}"/>
              </a:ext>
            </a:extLst>
          </p:cNvPr>
          <p:cNvSpPr txBox="1"/>
          <p:nvPr/>
        </p:nvSpPr>
        <p:spPr>
          <a:xfrm>
            <a:off x="457200" y="3422966"/>
            <a:ext cx="4114800"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dirty="0" err="1">
                <a:latin typeface="Times New Roman" panose="02020603050405020304" pitchFamily="18" charset="0"/>
                <a:cs typeface="Times New Roman" panose="02020603050405020304" pitchFamily="18" charset="0"/>
              </a:rPr>
              <a:t>Khối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chấp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hành</a:t>
            </a:r>
            <a:r>
              <a:rPr lang="en-US" sz="2000" dirty="0">
                <a:latin typeface="Times New Roman" panose="02020603050405020304" pitchFamily="18" charset="0"/>
                <a:cs typeface="Times New Roman" panose="02020603050405020304" pitchFamily="18" charset="0"/>
              </a:rPr>
              <a:t> :</a:t>
            </a:r>
            <a:endParaRPr lang="en-ID" sz="20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7EF2FCE-6818-89A8-0537-66C223D9C4CE}"/>
              </a:ext>
            </a:extLst>
          </p:cNvPr>
          <p:cNvSpPr txBox="1"/>
          <p:nvPr/>
        </p:nvSpPr>
        <p:spPr>
          <a:xfrm>
            <a:off x="1142491" y="3841085"/>
            <a:ext cx="4623318" cy="2716128"/>
          </a:xfrm>
          <a:prstGeom prst="rect">
            <a:avLst/>
          </a:prstGeom>
          <a:noFill/>
        </p:spPr>
        <p:txBody>
          <a:bodyPr wrap="square">
            <a:spAutoFit/>
          </a:bodyPr>
          <a:lstStyle/>
          <a:p>
            <a:pPr marL="342900" lvl="0" indent="-342900">
              <a:spcBef>
                <a:spcPts val="660"/>
              </a:spcBef>
              <a:spcAft>
                <a:spcPts val="800"/>
              </a:spcAft>
              <a:buFont typeface="Wingdings" panose="05000000000000000000" pitchFamily="2" charset="2"/>
              <a:buChar char="v"/>
            </a:pPr>
            <a:r>
              <a:rPr lang="en-US" dirty="0" err="1">
                <a:effectLst/>
                <a:latin typeface="Times New Roman" panose="02020603050405020304" pitchFamily="18" charset="0"/>
                <a:ea typeface="Calibri" panose="020F0502020204030204" pitchFamily="34" charset="0"/>
                <a:cs typeface="Times New Roman" panose="02020603050405020304" pitchFamily="18" charset="0"/>
              </a:rPr>
              <a:t>Cửa</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nhà</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xe</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spcBef>
                <a:spcPts val="660"/>
              </a:spcBef>
              <a:spcAft>
                <a:spcPts val="800"/>
              </a:spcAft>
              <a:buFont typeface="Wingdings" panose="05000000000000000000" pitchFamily="2" charset="2"/>
              <a:buChar char="v"/>
            </a:pPr>
            <a:r>
              <a:rPr lang="en-US" dirty="0" err="1">
                <a:effectLst/>
                <a:latin typeface="Times New Roman" panose="02020603050405020304" pitchFamily="18" charset="0"/>
                <a:ea typeface="Calibri" panose="020F0502020204030204" pitchFamily="34" charset="0"/>
                <a:cs typeface="Times New Roman" panose="02020603050405020304" pitchFamily="18" charset="0"/>
              </a:rPr>
              <a:t>Cửa</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spcBef>
                <a:spcPts val="660"/>
              </a:spcBef>
              <a:spcAft>
                <a:spcPts val="800"/>
              </a:spcAft>
              <a:buFont typeface="Wingdings" panose="05000000000000000000" pitchFamily="2" charset="2"/>
              <a:buChar char="v"/>
            </a:pPr>
            <a:r>
              <a:rPr lang="en-US" dirty="0" err="1">
                <a:effectLst/>
                <a:latin typeface="Times New Roman" panose="02020603050405020304" pitchFamily="18" charset="0"/>
                <a:ea typeface="Calibri" panose="020F0502020204030204" pitchFamily="34" charset="0"/>
                <a:cs typeface="Times New Roman" panose="02020603050405020304" pitchFamily="18" charset="0"/>
              </a:rPr>
              <a:t>Rèm</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cửa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phòng</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xem</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phim</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spcBef>
                <a:spcPts val="660"/>
              </a:spcBef>
              <a:spcAft>
                <a:spcPts val="800"/>
              </a:spcAft>
              <a:buFont typeface="Wingdings" panose="05000000000000000000" pitchFamily="2" charset="2"/>
              <a:buChar char="v"/>
            </a:pPr>
            <a:r>
              <a:rPr lang="en-US" dirty="0" err="1">
                <a:effectLst/>
                <a:latin typeface="Times New Roman" panose="02020603050405020304" pitchFamily="18" charset="0"/>
                <a:ea typeface="Calibri" panose="020F0502020204030204" pitchFamily="34" charset="0"/>
                <a:cs typeface="Times New Roman" panose="02020603050405020304" pitchFamily="18" charset="0"/>
              </a:rPr>
              <a:t>Dây</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phơi</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spcBef>
                <a:spcPts val="660"/>
              </a:spcBef>
              <a:spcAft>
                <a:spcPts val="800"/>
              </a:spcAft>
              <a:buFont typeface="Wingdings" panose="05000000000000000000" pitchFamily="2" charset="2"/>
              <a:buChar char="v"/>
            </a:pPr>
            <a:r>
              <a:rPr lang="en-US" dirty="0" err="1">
                <a:effectLst/>
                <a:latin typeface="Times New Roman" panose="02020603050405020304" pitchFamily="18" charset="0"/>
                <a:ea typeface="Calibri" panose="020F0502020204030204" pitchFamily="34" charset="0"/>
                <a:cs typeface="Times New Roman" panose="02020603050405020304" pitchFamily="18" charset="0"/>
              </a:rPr>
              <a:t>Đèn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quạt</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spcBef>
                <a:spcPts val="660"/>
              </a:spcBef>
              <a:spcAft>
                <a:spcPts val="800"/>
              </a:spcAft>
              <a:buFont typeface="Wingdings" panose="05000000000000000000" pitchFamily="2" charset="2"/>
              <a:buChar char="v"/>
            </a:pPr>
            <a:r>
              <a:rPr lang="en-US" dirty="0" err="1">
                <a:effectLst/>
                <a:latin typeface="Times New Roman" panose="02020603050405020304" pitchFamily="18" charset="0"/>
                <a:ea typeface="Calibri" panose="020F0502020204030204" pitchFamily="34" charset="0"/>
                <a:cs typeface="Times New Roman" panose="02020603050405020304" pitchFamily="18" charset="0"/>
              </a:rPr>
              <a:t>Còi</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8" name="Picture 17">
            <a:extLst>
              <a:ext uri="{FF2B5EF4-FFF2-40B4-BE49-F238E27FC236}">
                <a16:creationId xmlns:a16="http://schemas.microsoft.com/office/drawing/2014/main" id="{4D60E7D1-0B13-20FE-86CC-54B03488D507}"/>
              </a:ext>
            </a:extLst>
          </p:cNvPr>
          <p:cNvPicPr>
            <a:picLocks noChangeAspect="1"/>
          </p:cNvPicPr>
          <p:nvPr/>
        </p:nvPicPr>
        <p:blipFill>
          <a:blip r:embed="rId3">
            <a:extLst>
              <a:ext uri="{28A0092B-C50C-407E-A947-70E740481C1C}">
                <a14:useLocalDpi xmlns:a14="http://schemas.microsoft.com/office/drawing/2010/main" val="0"/>
              </a:ext>
            </a:extLst>
          </a:blip>
          <a:srcRect t="15557" b="13163"/>
          <a:stretch/>
        </p:blipFill>
        <p:spPr>
          <a:xfrm>
            <a:off x="4520218" y="1467884"/>
            <a:ext cx="3810440" cy="2716128"/>
          </a:xfrm>
          <a:prstGeom prst="rect">
            <a:avLst/>
          </a:prstGeom>
        </p:spPr>
      </p:pic>
      <p:pic>
        <p:nvPicPr>
          <p:cNvPr id="20" name="Picture 19">
            <a:extLst>
              <a:ext uri="{FF2B5EF4-FFF2-40B4-BE49-F238E27FC236}">
                <a16:creationId xmlns:a16="http://schemas.microsoft.com/office/drawing/2014/main" id="{CCFE849C-C1F9-CFFA-8702-7871B1D36B72}"/>
              </a:ext>
            </a:extLst>
          </p:cNvPr>
          <p:cNvPicPr>
            <a:picLocks noChangeAspect="1"/>
          </p:cNvPicPr>
          <p:nvPr/>
        </p:nvPicPr>
        <p:blipFill>
          <a:blip r:embed="rId4">
            <a:extLst>
              <a:ext uri="{28A0092B-C50C-407E-A947-70E740481C1C}">
                <a14:useLocalDpi xmlns:a14="http://schemas.microsoft.com/office/drawing/2010/main" val="0"/>
              </a:ext>
            </a:extLst>
          </a:blip>
          <a:srcRect l="11124" t="6536" r="11124" b="7644"/>
          <a:stretch/>
        </p:blipFill>
        <p:spPr>
          <a:xfrm>
            <a:off x="4656482" y="4193015"/>
            <a:ext cx="3573118" cy="2505887"/>
          </a:xfrm>
          <a:prstGeom prst="rect">
            <a:avLst/>
          </a:prstGeom>
        </p:spPr>
      </p:pic>
    </p:spTree>
    <p:extLst>
      <p:ext uri="{BB962C8B-B14F-4D97-AF65-F5344CB8AC3E}">
        <p14:creationId xmlns:p14="http://schemas.microsoft.com/office/powerpoint/2010/main" val="1635245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03E52-1740-2419-60F5-9231D7C40B49}"/>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B625DE70-8104-518D-202F-7F68DB5B1CFB}"/>
              </a:ext>
            </a:extLst>
          </p:cNvPr>
          <p:cNvPicPr>
            <a:picLocks noChangeAspect="1"/>
          </p:cNvPicPr>
          <p:nvPr/>
        </p:nvPicPr>
        <p:blipFill>
          <a:blip r:embed="rId2"/>
          <a:stretch>
            <a:fillRect/>
          </a:stretch>
        </p:blipFill>
        <p:spPr>
          <a:xfrm>
            <a:off x="0" y="16933"/>
            <a:ext cx="9144000" cy="1049867"/>
          </a:xfrm>
          <a:prstGeom prst="rect">
            <a:avLst/>
          </a:prstGeom>
        </p:spPr>
      </p:pic>
      <p:sp>
        <p:nvSpPr>
          <p:cNvPr id="15" name="Slide Number Placeholder 14">
            <a:extLst>
              <a:ext uri="{FF2B5EF4-FFF2-40B4-BE49-F238E27FC236}">
                <a16:creationId xmlns:a16="http://schemas.microsoft.com/office/drawing/2014/main" id="{387F0146-40F8-C759-B7F4-7164F1A5BB23}"/>
              </a:ext>
            </a:extLst>
          </p:cNvPr>
          <p:cNvSpPr>
            <a:spLocks noGrp="1"/>
          </p:cNvSpPr>
          <p:nvPr>
            <p:ph type="sldNum" sz="quarter" idx="12"/>
          </p:nvPr>
        </p:nvSpPr>
        <p:spPr/>
        <p:txBody>
          <a:bodyPr/>
          <a:lstStyle/>
          <a:p>
            <a:fld id="{A3A973BD-8CE5-47C4-B8E5-573200B24DAB}" type="slidenum">
              <a:rPr lang="en-US" smtClean="0">
                <a:latin typeface="Times New Roman" panose="02020603050405020304" pitchFamily="18" charset="0"/>
                <a:cs typeface="Times New Roman" panose="02020603050405020304" pitchFamily="18" charset="0"/>
              </a:rPr>
              <a:t>17</a:t>
            </a:fld>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F93FE03-DB0F-0A93-D54B-3758C4F06302}"/>
              </a:ext>
            </a:extLst>
          </p:cNvPr>
          <p:cNvSpPr txBox="1"/>
          <p:nvPr/>
        </p:nvSpPr>
        <p:spPr>
          <a:xfrm>
            <a:off x="0" y="277460"/>
            <a:ext cx="6908301" cy="477054"/>
          </a:xfrm>
          <a:prstGeom prst="rect">
            <a:avLst/>
          </a:prstGeom>
          <a:noFill/>
        </p:spPr>
        <p:txBody>
          <a:bodyPr wrap="none" rtlCol="0">
            <a:spAutoFit/>
          </a:bodyPr>
          <a:lstStyle/>
          <a:p>
            <a:r>
              <a:rPr lang="en-US" sz="2500" b="1" dirty="0" err="1">
                <a:solidFill>
                  <a:schemeClr val="bg1"/>
                </a:solidFill>
                <a:latin typeface="Times New Roman" panose="02020603050405020304" pitchFamily="18" charset="0"/>
                <a:cs typeface="Times New Roman" panose="02020603050405020304" pitchFamily="18" charset="0"/>
              </a:rPr>
              <a:t>Chương</a:t>
            </a:r>
            <a:r>
              <a:rPr lang="en-US" sz="2500" b="1" dirty="0">
                <a:solidFill>
                  <a:schemeClr val="bg1"/>
                </a:solidFill>
                <a:latin typeface="Times New Roman" panose="02020603050405020304" pitchFamily="18" charset="0"/>
                <a:cs typeface="Times New Roman" panose="02020603050405020304" pitchFamily="18" charset="0"/>
              </a:rPr>
              <a:t> 2. </a:t>
            </a:r>
            <a:r>
              <a:rPr lang="en-US" sz="2500" b="1" dirty="0" err="1">
                <a:solidFill>
                  <a:schemeClr val="bg1"/>
                </a:solidFill>
                <a:latin typeface="Times New Roman" panose="02020603050405020304" pitchFamily="18" charset="0"/>
                <a:cs typeface="Times New Roman" panose="02020603050405020304" pitchFamily="18" charset="0"/>
              </a:rPr>
              <a:t>Thiết</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kế</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hệ</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thống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cho</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nhà</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thông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minh</a:t>
            </a:r>
            <a:endParaRPr lang="en-US" sz="2500" b="1"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C776B26D-1C4F-A26D-1AF2-622EEF9CF1A4}"/>
              </a:ext>
            </a:extLst>
          </p:cNvPr>
          <p:cNvSpPr/>
          <p:nvPr/>
        </p:nvSpPr>
        <p:spPr>
          <a:xfrm>
            <a:off x="0" y="1006219"/>
            <a:ext cx="6641562" cy="461665"/>
          </a:xfrm>
          <a:prstGeom prst="rect">
            <a:avLst/>
          </a:prstGeom>
        </p:spPr>
        <p:txBody>
          <a:bodyPr wrap="none">
            <a:spAutoFit/>
          </a:bodyPr>
          <a:lstStyle/>
          <a:p>
            <a:pPr lvl="0"/>
            <a:r>
              <a:rPr lang="en-US" sz="2400" b="1" dirty="0">
                <a:latin typeface="Times New Roman" panose="02020603050405020304" pitchFamily="18" charset="0"/>
                <a:cs typeface="Times New Roman" panose="02020603050405020304" pitchFamily="18" charset="0"/>
              </a:rPr>
              <a:t>2.1. </a:t>
            </a:r>
            <a:r>
              <a:rPr lang="en-US" sz="2400" dirty="0" err="1">
                <a:latin typeface="Times New Roman" panose="02020603050405020304" pitchFamily="18" charset="0"/>
                <a:cs typeface="Times New Roman" panose="02020603050405020304" pitchFamily="18" charset="0"/>
              </a:rPr>
              <a:t>Tổng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minh</a:t>
            </a:r>
            <a:endParaRPr lang="en-US" sz="2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A487071-DBDD-220B-AF11-29A859B1B920}"/>
              </a:ext>
            </a:extLst>
          </p:cNvPr>
          <p:cNvSpPr txBox="1"/>
          <p:nvPr/>
        </p:nvSpPr>
        <p:spPr>
          <a:xfrm>
            <a:off x="457200" y="1607358"/>
            <a:ext cx="4114800"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dirty="0" err="1">
                <a:latin typeface="Times New Roman" panose="02020603050405020304" pitchFamily="18" charset="0"/>
                <a:cs typeface="Times New Roman" panose="02020603050405020304" pitchFamily="18" charset="0"/>
              </a:rPr>
              <a:t>Sơ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điện</a:t>
            </a:r>
            <a:r>
              <a:rPr lang="en-US" sz="2000" dirty="0">
                <a:latin typeface="Times New Roman" panose="02020603050405020304" pitchFamily="18" charset="0"/>
                <a:cs typeface="Times New Roman" panose="02020603050405020304" pitchFamily="18" charset="0"/>
              </a:rPr>
              <a:t> : </a:t>
            </a:r>
            <a:endParaRPr lang="en-ID"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8535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7989F-4D39-04AA-0794-6226B5E1465D}"/>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76620D9F-ABB3-EC86-85C4-E6D32A07FD50}"/>
              </a:ext>
            </a:extLst>
          </p:cNvPr>
          <p:cNvPicPr>
            <a:picLocks noChangeAspect="1"/>
          </p:cNvPicPr>
          <p:nvPr/>
        </p:nvPicPr>
        <p:blipFill>
          <a:blip r:embed="rId2"/>
          <a:stretch>
            <a:fillRect/>
          </a:stretch>
        </p:blipFill>
        <p:spPr>
          <a:xfrm>
            <a:off x="0" y="16933"/>
            <a:ext cx="9144000" cy="1049867"/>
          </a:xfrm>
          <a:prstGeom prst="rect">
            <a:avLst/>
          </a:prstGeom>
        </p:spPr>
      </p:pic>
      <p:sp>
        <p:nvSpPr>
          <p:cNvPr id="15" name="Slide Number Placeholder 14">
            <a:extLst>
              <a:ext uri="{FF2B5EF4-FFF2-40B4-BE49-F238E27FC236}">
                <a16:creationId xmlns:a16="http://schemas.microsoft.com/office/drawing/2014/main" id="{11D22C57-E37A-D47E-8B5C-C20354E3A931}"/>
              </a:ext>
            </a:extLst>
          </p:cNvPr>
          <p:cNvSpPr>
            <a:spLocks noGrp="1"/>
          </p:cNvSpPr>
          <p:nvPr>
            <p:ph type="sldNum" sz="quarter" idx="12"/>
          </p:nvPr>
        </p:nvSpPr>
        <p:spPr/>
        <p:txBody>
          <a:bodyPr/>
          <a:lstStyle/>
          <a:p>
            <a:fld id="{A3A973BD-8CE5-47C4-B8E5-573200B24DAB}" type="slidenum">
              <a:rPr lang="en-US" smtClean="0">
                <a:latin typeface="Times New Roman" panose="02020603050405020304" pitchFamily="18" charset="0"/>
                <a:cs typeface="Times New Roman" panose="02020603050405020304" pitchFamily="18" charset="0"/>
              </a:rPr>
              <a:t>18</a:t>
            </a:fld>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7DEDE47-B3F2-E4B7-908D-6A62DFB0AA69}"/>
              </a:ext>
            </a:extLst>
          </p:cNvPr>
          <p:cNvSpPr txBox="1"/>
          <p:nvPr/>
        </p:nvSpPr>
        <p:spPr>
          <a:xfrm>
            <a:off x="0" y="277460"/>
            <a:ext cx="6908301" cy="477054"/>
          </a:xfrm>
          <a:prstGeom prst="rect">
            <a:avLst/>
          </a:prstGeom>
          <a:noFill/>
        </p:spPr>
        <p:txBody>
          <a:bodyPr wrap="none" rtlCol="0">
            <a:spAutoFit/>
          </a:bodyPr>
          <a:lstStyle/>
          <a:p>
            <a:r>
              <a:rPr lang="en-US" sz="2500" b="1" dirty="0" err="1">
                <a:solidFill>
                  <a:schemeClr val="bg1"/>
                </a:solidFill>
                <a:latin typeface="Times New Roman" panose="02020603050405020304" pitchFamily="18" charset="0"/>
                <a:cs typeface="Times New Roman" panose="02020603050405020304" pitchFamily="18" charset="0"/>
              </a:rPr>
              <a:t>Chương</a:t>
            </a:r>
            <a:r>
              <a:rPr lang="en-US" sz="2500" b="1" dirty="0">
                <a:solidFill>
                  <a:schemeClr val="bg1"/>
                </a:solidFill>
                <a:latin typeface="Times New Roman" panose="02020603050405020304" pitchFamily="18" charset="0"/>
                <a:cs typeface="Times New Roman" panose="02020603050405020304" pitchFamily="18" charset="0"/>
              </a:rPr>
              <a:t> 2. </a:t>
            </a:r>
            <a:r>
              <a:rPr lang="en-US" sz="2500" b="1" dirty="0" err="1">
                <a:solidFill>
                  <a:schemeClr val="bg1"/>
                </a:solidFill>
                <a:latin typeface="Times New Roman" panose="02020603050405020304" pitchFamily="18" charset="0"/>
                <a:cs typeface="Times New Roman" panose="02020603050405020304" pitchFamily="18" charset="0"/>
              </a:rPr>
              <a:t>Thiết</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kế</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hệ</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thống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cho</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nhà</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thông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minh</a:t>
            </a:r>
            <a:endParaRPr lang="en-US" sz="2500" b="1"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69BC7A5E-C179-E203-167E-7780AC854D5C}"/>
              </a:ext>
            </a:extLst>
          </p:cNvPr>
          <p:cNvSpPr/>
          <p:nvPr/>
        </p:nvSpPr>
        <p:spPr>
          <a:xfrm>
            <a:off x="0" y="1006219"/>
            <a:ext cx="6155852" cy="461665"/>
          </a:xfrm>
          <a:prstGeom prst="rect">
            <a:avLst/>
          </a:prstGeom>
        </p:spPr>
        <p:txBody>
          <a:bodyPr wrap="none">
            <a:spAutoFit/>
          </a:bodyPr>
          <a:lstStyle/>
          <a:p>
            <a:pPr lvl="0"/>
            <a:r>
              <a:rPr lang="en-US" sz="2400" b="1" dirty="0">
                <a:latin typeface="Times New Roman" panose="02020603050405020304" pitchFamily="18" charset="0"/>
                <a:cs typeface="Times New Roman" panose="02020603050405020304" pitchFamily="18" charset="0"/>
              </a:rPr>
              <a:t>2.2.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chấp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minh</a:t>
            </a:r>
            <a:endParaRPr lang="en-US" sz="24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2DEBC588-C570-9853-14F3-04D2F5C667AB}"/>
              </a:ext>
            </a:extLst>
          </p:cNvPr>
          <p:cNvSpPr txBox="1"/>
          <p:nvPr/>
        </p:nvSpPr>
        <p:spPr>
          <a:xfrm>
            <a:off x="457200" y="1607358"/>
            <a:ext cx="4114800"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dirty="0" err="1">
                <a:latin typeface="Times New Roman" panose="02020603050405020304" pitchFamily="18" charset="0"/>
                <a:cs typeface="Times New Roman" panose="02020603050405020304" pitchFamily="18" charset="0"/>
              </a:rPr>
              <a:t>Phòng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khách</a:t>
            </a:r>
            <a:r>
              <a:rPr lang="en-US" sz="2000" dirty="0">
                <a:latin typeface="Times New Roman" panose="02020603050405020304" pitchFamily="18" charset="0"/>
                <a:cs typeface="Times New Roman" panose="02020603050405020304" pitchFamily="18" charset="0"/>
              </a:rPr>
              <a:t> : </a:t>
            </a:r>
            <a:endParaRPr lang="en-ID"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FBA2806-186F-5797-98B4-D8719DF57E3A}"/>
              </a:ext>
            </a:extLst>
          </p:cNvPr>
          <p:cNvSpPr txBox="1"/>
          <p:nvPr/>
        </p:nvSpPr>
        <p:spPr>
          <a:xfrm>
            <a:off x="762000" y="2074783"/>
            <a:ext cx="8229600" cy="2708434"/>
          </a:xfrm>
          <a:prstGeom prst="rect">
            <a:avLst/>
          </a:prstGeom>
          <a:noFill/>
        </p:spPr>
        <p:txBody>
          <a:bodyPr wrap="square">
            <a:spAutoFit/>
          </a:bodyPr>
          <a:lstStyle/>
          <a:p>
            <a:pPr marL="342900" lvl="0" indent="-342900" algn="just">
              <a:spcBef>
                <a:spcPts val="660"/>
              </a:spcBef>
              <a:spcAft>
                <a:spcPts val="800"/>
              </a:spcAft>
              <a:buFont typeface="Wingdings" panose="05000000000000000000" pitchFamily="2" charset="2"/>
              <a:buChar char="v"/>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cửa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khẩu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đúng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cửa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web.</a:t>
            </a:r>
            <a:endParaRPr lang="en-ID"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Bef>
                <a:spcPts val="660"/>
              </a:spcBef>
              <a:spcAft>
                <a:spcPts val="800"/>
              </a:spcAft>
              <a:buFont typeface="Wingdings" panose="05000000000000000000" pitchFamily="2" charset="2"/>
              <a:buChar char="v"/>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Đèn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quạt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bật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Bef>
                <a:spcPts val="660"/>
              </a:spcBef>
              <a:spcAft>
                <a:spcPts val="800"/>
              </a:spcAf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Thông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nhiệt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ẩm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Bef>
                <a:spcPts val="660"/>
              </a:spcBef>
              <a:spcAft>
                <a:spcPts val="800"/>
              </a:spcAft>
              <a:buFont typeface="Wingdings" panose="05000000000000000000" pitchFamily="2" charset="2"/>
              <a:buChar char="v"/>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nhiệt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phòng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mức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quy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Bef>
                <a:spcPts val="660"/>
              </a:spcBef>
              <a:spcAft>
                <a:spcPts val="800"/>
              </a:spcAft>
              <a:buFont typeface="Wingdings" panose="05000000000000000000" pitchFamily="2" charset="2"/>
              <a:buChar char="v"/>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Đèn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thang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sáng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tắt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3s.</a:t>
            </a:r>
            <a:endParaRPr lang="en-ID"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57061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5210A-C6F1-3531-623A-E61B534CA5C9}"/>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B2D502DE-5411-6D36-A9BA-5936741A6081}"/>
              </a:ext>
            </a:extLst>
          </p:cNvPr>
          <p:cNvPicPr>
            <a:picLocks noChangeAspect="1"/>
          </p:cNvPicPr>
          <p:nvPr/>
        </p:nvPicPr>
        <p:blipFill>
          <a:blip r:embed="rId2"/>
          <a:stretch>
            <a:fillRect/>
          </a:stretch>
        </p:blipFill>
        <p:spPr>
          <a:xfrm>
            <a:off x="0" y="16933"/>
            <a:ext cx="9144000" cy="1049867"/>
          </a:xfrm>
          <a:prstGeom prst="rect">
            <a:avLst/>
          </a:prstGeom>
        </p:spPr>
      </p:pic>
      <p:sp>
        <p:nvSpPr>
          <p:cNvPr id="15" name="Slide Number Placeholder 14">
            <a:extLst>
              <a:ext uri="{FF2B5EF4-FFF2-40B4-BE49-F238E27FC236}">
                <a16:creationId xmlns:a16="http://schemas.microsoft.com/office/drawing/2014/main" id="{7B029A42-8E17-9D42-7AF1-B3EDCE1EF71D}"/>
              </a:ext>
            </a:extLst>
          </p:cNvPr>
          <p:cNvSpPr>
            <a:spLocks noGrp="1"/>
          </p:cNvSpPr>
          <p:nvPr>
            <p:ph type="sldNum" sz="quarter" idx="12"/>
          </p:nvPr>
        </p:nvSpPr>
        <p:spPr/>
        <p:txBody>
          <a:bodyPr/>
          <a:lstStyle/>
          <a:p>
            <a:fld id="{A3A973BD-8CE5-47C4-B8E5-573200B24DAB}" type="slidenum">
              <a:rPr lang="en-US" smtClean="0">
                <a:latin typeface="Times New Roman" panose="02020603050405020304" pitchFamily="18" charset="0"/>
                <a:cs typeface="Times New Roman" panose="02020603050405020304" pitchFamily="18" charset="0"/>
              </a:rPr>
              <a:t>19</a:t>
            </a:fld>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83A5A7A-E01D-B386-7976-1517BEA71AD2}"/>
              </a:ext>
            </a:extLst>
          </p:cNvPr>
          <p:cNvSpPr txBox="1"/>
          <p:nvPr/>
        </p:nvSpPr>
        <p:spPr>
          <a:xfrm>
            <a:off x="0" y="277460"/>
            <a:ext cx="6908301" cy="477054"/>
          </a:xfrm>
          <a:prstGeom prst="rect">
            <a:avLst/>
          </a:prstGeom>
          <a:noFill/>
        </p:spPr>
        <p:txBody>
          <a:bodyPr wrap="none" rtlCol="0">
            <a:spAutoFit/>
          </a:bodyPr>
          <a:lstStyle/>
          <a:p>
            <a:r>
              <a:rPr lang="en-US" sz="2500" b="1" dirty="0" err="1">
                <a:solidFill>
                  <a:schemeClr val="bg1"/>
                </a:solidFill>
                <a:latin typeface="Times New Roman" panose="02020603050405020304" pitchFamily="18" charset="0"/>
                <a:cs typeface="Times New Roman" panose="02020603050405020304" pitchFamily="18" charset="0"/>
              </a:rPr>
              <a:t>Chương</a:t>
            </a:r>
            <a:r>
              <a:rPr lang="en-US" sz="2500" b="1" dirty="0">
                <a:solidFill>
                  <a:schemeClr val="bg1"/>
                </a:solidFill>
                <a:latin typeface="Times New Roman" panose="02020603050405020304" pitchFamily="18" charset="0"/>
                <a:cs typeface="Times New Roman" panose="02020603050405020304" pitchFamily="18" charset="0"/>
              </a:rPr>
              <a:t> 2. </a:t>
            </a:r>
            <a:r>
              <a:rPr lang="en-US" sz="2500" b="1" dirty="0" err="1">
                <a:solidFill>
                  <a:schemeClr val="bg1"/>
                </a:solidFill>
                <a:latin typeface="Times New Roman" panose="02020603050405020304" pitchFamily="18" charset="0"/>
                <a:cs typeface="Times New Roman" panose="02020603050405020304" pitchFamily="18" charset="0"/>
              </a:rPr>
              <a:t>Thiết</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kế</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hệ</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thống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cho</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nhà</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thông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minh</a:t>
            </a:r>
            <a:endParaRPr lang="en-US" sz="2500" b="1"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B2ED7876-D216-0CEA-D8B7-E06B2D38A862}"/>
              </a:ext>
            </a:extLst>
          </p:cNvPr>
          <p:cNvSpPr/>
          <p:nvPr/>
        </p:nvSpPr>
        <p:spPr>
          <a:xfrm>
            <a:off x="0" y="1006219"/>
            <a:ext cx="6155852" cy="461665"/>
          </a:xfrm>
          <a:prstGeom prst="rect">
            <a:avLst/>
          </a:prstGeom>
        </p:spPr>
        <p:txBody>
          <a:bodyPr wrap="none">
            <a:spAutoFit/>
          </a:bodyPr>
          <a:lstStyle/>
          <a:p>
            <a:pPr lvl="0"/>
            <a:r>
              <a:rPr lang="en-US" sz="2400" b="1" dirty="0">
                <a:latin typeface="Times New Roman" panose="02020603050405020304" pitchFamily="18" charset="0"/>
                <a:cs typeface="Times New Roman" panose="02020603050405020304" pitchFamily="18" charset="0"/>
              </a:rPr>
              <a:t>2.2.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chấp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minh</a:t>
            </a:r>
            <a:endParaRPr lang="en-US" sz="24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C9626713-42E8-1DFB-B473-046DC3D9632E}"/>
              </a:ext>
            </a:extLst>
          </p:cNvPr>
          <p:cNvSpPr txBox="1"/>
          <p:nvPr/>
        </p:nvSpPr>
        <p:spPr>
          <a:xfrm>
            <a:off x="457200" y="1607358"/>
            <a:ext cx="4114800"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dirty="0" err="1">
                <a:latin typeface="Times New Roman" panose="02020603050405020304" pitchFamily="18" charset="0"/>
                <a:cs typeface="Times New Roman" panose="02020603050405020304" pitchFamily="18" charset="0"/>
              </a:rPr>
              <a:t>Phòng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ngủ</a:t>
            </a:r>
            <a:r>
              <a:rPr lang="en-US" sz="2000" dirty="0">
                <a:latin typeface="Times New Roman" panose="02020603050405020304" pitchFamily="18" charset="0"/>
                <a:cs typeface="Times New Roman" panose="02020603050405020304" pitchFamily="18" charset="0"/>
              </a:rPr>
              <a:t> : </a:t>
            </a:r>
            <a:endParaRPr lang="en-ID"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3F4B2B3-2230-F060-0B78-9792922E9664}"/>
              </a:ext>
            </a:extLst>
          </p:cNvPr>
          <p:cNvSpPr txBox="1"/>
          <p:nvPr/>
        </p:nvSpPr>
        <p:spPr>
          <a:xfrm>
            <a:off x="762000" y="2138513"/>
            <a:ext cx="8077200" cy="1400383"/>
          </a:xfrm>
          <a:prstGeom prst="rect">
            <a:avLst/>
          </a:prstGeom>
          <a:noFill/>
        </p:spPr>
        <p:txBody>
          <a:bodyPr wrap="square">
            <a:spAutoFit/>
          </a:bodyPr>
          <a:lstStyle/>
          <a:p>
            <a:pPr marL="342900" lvl="0" indent="-342900">
              <a:spcBef>
                <a:spcPts val="660"/>
              </a:spcBef>
              <a:spcAft>
                <a:spcPts val="800"/>
              </a:spcAf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Thông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nhiệt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ẩm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màn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LCD.</a:t>
            </a:r>
            <a:endParaRPr lang="en-ID"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spcBef>
                <a:spcPts val="660"/>
              </a:spcBef>
              <a:spcAft>
                <a:spcPts val="800"/>
              </a:spcAf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Thông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quay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quạt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gió</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spcBef>
                <a:spcPts val="660"/>
              </a:spcBef>
              <a:spcAft>
                <a:spcPts val="800"/>
              </a:spcAft>
              <a:buFont typeface="Wingdings" panose="05000000000000000000" pitchFamily="2" charset="2"/>
              <a:buChar char="v"/>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quạt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nhiệt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mức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54878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77460"/>
            <a:ext cx="184731" cy="861774"/>
          </a:xfrm>
          <a:prstGeom prst="rect">
            <a:avLst/>
          </a:prstGeom>
          <a:noFill/>
        </p:spPr>
        <p:txBody>
          <a:bodyPr wrap="none" rtlCol="0">
            <a:spAutoFit/>
          </a:bodyPr>
          <a:lstStyle/>
          <a:p>
            <a:endParaRPr lang="en-US" sz="2500" dirty="0">
              <a:solidFill>
                <a:schemeClr val="bg1"/>
              </a:solidFill>
              <a:latin typeface="Times New Roman" panose="02020603050405020304" pitchFamily="18" charset="0"/>
              <a:cs typeface="Times New Roman" panose="02020603050405020304" pitchFamily="18" charset="0"/>
            </a:endParaRPr>
          </a:p>
          <a:p>
            <a:endParaRPr lang="en-US" sz="2500" dirty="0">
              <a:solidFill>
                <a:schemeClr val="bg1"/>
              </a:solidFill>
              <a:latin typeface="Times New Roman" panose="02020603050405020304" pitchFamily="18" charset="0"/>
              <a:cs typeface="Times New Roman" panose="02020603050405020304"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rcRect/>
          <a:stretch/>
        </p:blipFill>
        <p:spPr>
          <a:xfrm>
            <a:off x="0" y="-10318"/>
            <a:ext cx="9144000" cy="4064793"/>
          </a:xfrm>
          <a:prstGeom prst="rect">
            <a:avLst/>
          </a:prstGeom>
        </p:spPr>
      </p:pic>
      <p:sp>
        <p:nvSpPr>
          <p:cNvPr id="10" name="Slide Number Placeholder 9"/>
          <p:cNvSpPr>
            <a:spLocks noGrp="1"/>
          </p:cNvSpPr>
          <p:nvPr>
            <p:ph type="sldNum" sz="quarter" idx="12"/>
          </p:nvPr>
        </p:nvSpPr>
        <p:spPr/>
        <p:txBody>
          <a:bodyPr/>
          <a:lstStyle/>
          <a:p>
            <a:fld id="{A3A973BD-8CE5-47C4-B8E5-573200B24DAB}" type="slidenum">
              <a:rPr lang="en-US" smtClean="0"/>
              <a:t>2</a:t>
            </a:fld>
            <a:endParaRPr lang="en-US"/>
          </a:p>
        </p:txBody>
      </p:sp>
      <p:pic>
        <p:nvPicPr>
          <p:cNvPr id="3" name="Picture 2">
            <a:extLst>
              <a:ext uri="{FF2B5EF4-FFF2-40B4-BE49-F238E27FC236}">
                <a16:creationId xmlns:a16="http://schemas.microsoft.com/office/drawing/2014/main" id="{A1529D81-B1A9-6990-F463-A93041946C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054475"/>
            <a:ext cx="4786187" cy="2803525"/>
          </a:xfrm>
          <a:prstGeom prst="rect">
            <a:avLst/>
          </a:prstGeom>
        </p:spPr>
      </p:pic>
      <p:pic>
        <p:nvPicPr>
          <p:cNvPr id="8" name="Picture 7">
            <a:extLst>
              <a:ext uri="{FF2B5EF4-FFF2-40B4-BE49-F238E27FC236}">
                <a16:creationId xmlns:a16="http://schemas.microsoft.com/office/drawing/2014/main" id="{33019B68-22BD-3B61-95D7-73469CC270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6189" y="4054475"/>
            <a:ext cx="4357810" cy="2803525"/>
          </a:xfrm>
          <a:prstGeom prst="rect">
            <a:avLst/>
          </a:prstGeom>
        </p:spPr>
      </p:pic>
    </p:spTree>
    <p:extLst>
      <p:ext uri="{BB962C8B-B14F-4D97-AF65-F5344CB8AC3E}">
        <p14:creationId xmlns:p14="http://schemas.microsoft.com/office/powerpoint/2010/main" val="67546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485B4-7901-4902-5F30-59BC1E28A453}"/>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BBE9CF77-CB91-D85E-CE5C-29AD1F812606}"/>
              </a:ext>
            </a:extLst>
          </p:cNvPr>
          <p:cNvPicPr>
            <a:picLocks noChangeAspect="1"/>
          </p:cNvPicPr>
          <p:nvPr/>
        </p:nvPicPr>
        <p:blipFill>
          <a:blip r:embed="rId2"/>
          <a:stretch>
            <a:fillRect/>
          </a:stretch>
        </p:blipFill>
        <p:spPr>
          <a:xfrm>
            <a:off x="0" y="16933"/>
            <a:ext cx="9144000" cy="1049867"/>
          </a:xfrm>
          <a:prstGeom prst="rect">
            <a:avLst/>
          </a:prstGeom>
        </p:spPr>
      </p:pic>
      <p:sp>
        <p:nvSpPr>
          <p:cNvPr id="15" name="Slide Number Placeholder 14">
            <a:extLst>
              <a:ext uri="{FF2B5EF4-FFF2-40B4-BE49-F238E27FC236}">
                <a16:creationId xmlns:a16="http://schemas.microsoft.com/office/drawing/2014/main" id="{8CFDE55F-2B64-E81A-4C11-5DF4AF478841}"/>
              </a:ext>
            </a:extLst>
          </p:cNvPr>
          <p:cNvSpPr>
            <a:spLocks noGrp="1"/>
          </p:cNvSpPr>
          <p:nvPr>
            <p:ph type="sldNum" sz="quarter" idx="12"/>
          </p:nvPr>
        </p:nvSpPr>
        <p:spPr/>
        <p:txBody>
          <a:bodyPr/>
          <a:lstStyle/>
          <a:p>
            <a:fld id="{A3A973BD-8CE5-47C4-B8E5-573200B24DAB}" type="slidenum">
              <a:rPr lang="en-US" smtClean="0">
                <a:latin typeface="Times New Roman" panose="02020603050405020304" pitchFamily="18" charset="0"/>
                <a:cs typeface="Times New Roman" panose="02020603050405020304" pitchFamily="18" charset="0"/>
              </a:rPr>
              <a:t>20</a:t>
            </a:fld>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C53B14C-8A33-2130-6F55-3FAF2DDF6661}"/>
              </a:ext>
            </a:extLst>
          </p:cNvPr>
          <p:cNvSpPr txBox="1"/>
          <p:nvPr/>
        </p:nvSpPr>
        <p:spPr>
          <a:xfrm>
            <a:off x="0" y="277460"/>
            <a:ext cx="6908301" cy="477054"/>
          </a:xfrm>
          <a:prstGeom prst="rect">
            <a:avLst/>
          </a:prstGeom>
          <a:noFill/>
        </p:spPr>
        <p:txBody>
          <a:bodyPr wrap="none" rtlCol="0">
            <a:spAutoFit/>
          </a:bodyPr>
          <a:lstStyle/>
          <a:p>
            <a:r>
              <a:rPr lang="en-US" sz="2500" b="1" dirty="0" err="1">
                <a:solidFill>
                  <a:schemeClr val="bg1"/>
                </a:solidFill>
                <a:latin typeface="Times New Roman" panose="02020603050405020304" pitchFamily="18" charset="0"/>
                <a:cs typeface="Times New Roman" panose="02020603050405020304" pitchFamily="18" charset="0"/>
              </a:rPr>
              <a:t>Chương</a:t>
            </a:r>
            <a:r>
              <a:rPr lang="en-US" sz="2500" b="1" dirty="0">
                <a:solidFill>
                  <a:schemeClr val="bg1"/>
                </a:solidFill>
                <a:latin typeface="Times New Roman" panose="02020603050405020304" pitchFamily="18" charset="0"/>
                <a:cs typeface="Times New Roman" panose="02020603050405020304" pitchFamily="18" charset="0"/>
              </a:rPr>
              <a:t> 2. </a:t>
            </a:r>
            <a:r>
              <a:rPr lang="en-US" sz="2500" b="1" dirty="0" err="1">
                <a:solidFill>
                  <a:schemeClr val="bg1"/>
                </a:solidFill>
                <a:latin typeface="Times New Roman" panose="02020603050405020304" pitchFamily="18" charset="0"/>
                <a:cs typeface="Times New Roman" panose="02020603050405020304" pitchFamily="18" charset="0"/>
              </a:rPr>
              <a:t>Thiết</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kế</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hệ</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thống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cho</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nhà</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thông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minh</a:t>
            </a:r>
            <a:endParaRPr lang="en-US" sz="2500" b="1"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FA0001F2-31D1-3941-EADA-B3A57D2D9F60}"/>
              </a:ext>
            </a:extLst>
          </p:cNvPr>
          <p:cNvSpPr/>
          <p:nvPr/>
        </p:nvSpPr>
        <p:spPr>
          <a:xfrm>
            <a:off x="0" y="1006219"/>
            <a:ext cx="6155852" cy="461665"/>
          </a:xfrm>
          <a:prstGeom prst="rect">
            <a:avLst/>
          </a:prstGeom>
        </p:spPr>
        <p:txBody>
          <a:bodyPr wrap="none">
            <a:spAutoFit/>
          </a:bodyPr>
          <a:lstStyle/>
          <a:p>
            <a:pPr lvl="0"/>
            <a:r>
              <a:rPr lang="en-US" sz="2400" b="1" dirty="0">
                <a:latin typeface="Times New Roman" panose="02020603050405020304" pitchFamily="18" charset="0"/>
                <a:cs typeface="Times New Roman" panose="02020603050405020304" pitchFamily="18" charset="0"/>
              </a:rPr>
              <a:t>2.2.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chấp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minh</a:t>
            </a:r>
            <a:endParaRPr lang="en-US" sz="24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76157E7-B344-AAA6-BF3A-80BA3761A01F}"/>
              </a:ext>
            </a:extLst>
          </p:cNvPr>
          <p:cNvSpPr txBox="1"/>
          <p:nvPr/>
        </p:nvSpPr>
        <p:spPr>
          <a:xfrm>
            <a:off x="457200" y="1607358"/>
            <a:ext cx="4114800"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dirty="0" err="1">
                <a:latin typeface="Times New Roman" panose="02020603050405020304" pitchFamily="18" charset="0"/>
                <a:cs typeface="Times New Roman" panose="02020603050405020304" pitchFamily="18" charset="0"/>
              </a:rPr>
              <a:t>Phòng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bếp</a:t>
            </a:r>
            <a:r>
              <a:rPr lang="en-US" sz="2000" dirty="0">
                <a:latin typeface="Times New Roman" panose="02020603050405020304" pitchFamily="18" charset="0"/>
                <a:cs typeface="Times New Roman" panose="02020603050405020304" pitchFamily="18" charset="0"/>
              </a:rPr>
              <a:t> : </a:t>
            </a:r>
            <a:endParaRPr lang="en-ID"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C19FE33-63AC-FAA4-DED0-A34C4A49F5E0}"/>
              </a:ext>
            </a:extLst>
          </p:cNvPr>
          <p:cNvSpPr txBox="1"/>
          <p:nvPr/>
        </p:nvSpPr>
        <p:spPr>
          <a:xfrm>
            <a:off x="762000" y="2146942"/>
            <a:ext cx="8382000" cy="1900520"/>
          </a:xfrm>
          <a:prstGeom prst="rect">
            <a:avLst/>
          </a:prstGeom>
          <a:noFill/>
        </p:spPr>
        <p:txBody>
          <a:bodyPr wrap="square">
            <a:spAutoFit/>
          </a:bodyPr>
          <a:lstStyle/>
          <a:p>
            <a:pPr marL="342900" lvl="0" indent="-342900" algn="just">
              <a:spcBef>
                <a:spcPts val="660"/>
              </a:spcBef>
              <a:spcAft>
                <a:spcPts val="800"/>
              </a:spcAft>
              <a:buFont typeface="Wingdings" panose="05000000000000000000" pitchFamily="2" charset="2"/>
              <a:buChar char="v"/>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Cảnh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cửa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sổ</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Bef>
                <a:spcPts val="660"/>
              </a:spcBef>
              <a:spcAft>
                <a:spcPts val="800"/>
              </a:spcAft>
              <a:buFont typeface="Wingdings" panose="05000000000000000000" pitchFamily="2" charset="2"/>
              <a:buChar char="v"/>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nhiệt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tăng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mức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quy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Bef>
                <a:spcPts val="660"/>
              </a:spcBef>
              <a:spcAft>
                <a:spcPts val="800"/>
              </a:spcAft>
              <a:buFont typeface="Wingdings" panose="05000000000000000000" pitchFamily="2" charset="2"/>
              <a:buChar char="v"/>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nồng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khí</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gas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vượt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mức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quy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Bef>
                <a:spcPts val="660"/>
              </a:spcBef>
              <a:spcAft>
                <a:spcPts val="800"/>
              </a:spcAft>
              <a:buFont typeface="Wingdings" panose="05000000000000000000" pitchFamily="2" charset="2"/>
              <a:buChar char="v"/>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Dây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phơi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quần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áo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mưa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93928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F3D2F-2AD3-0F51-3290-92946F8918AE}"/>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0C86FEA4-2D9C-3F49-AB2D-B6FEEBCC50DF}"/>
              </a:ext>
            </a:extLst>
          </p:cNvPr>
          <p:cNvPicPr>
            <a:picLocks noChangeAspect="1"/>
          </p:cNvPicPr>
          <p:nvPr/>
        </p:nvPicPr>
        <p:blipFill>
          <a:blip r:embed="rId2"/>
          <a:stretch>
            <a:fillRect/>
          </a:stretch>
        </p:blipFill>
        <p:spPr>
          <a:xfrm>
            <a:off x="0" y="16933"/>
            <a:ext cx="9144000" cy="1049867"/>
          </a:xfrm>
          <a:prstGeom prst="rect">
            <a:avLst/>
          </a:prstGeom>
        </p:spPr>
      </p:pic>
      <p:sp>
        <p:nvSpPr>
          <p:cNvPr id="15" name="Slide Number Placeholder 14">
            <a:extLst>
              <a:ext uri="{FF2B5EF4-FFF2-40B4-BE49-F238E27FC236}">
                <a16:creationId xmlns:a16="http://schemas.microsoft.com/office/drawing/2014/main" id="{EC11DE89-D822-CFF1-17F6-F8D17C756E53}"/>
              </a:ext>
            </a:extLst>
          </p:cNvPr>
          <p:cNvSpPr>
            <a:spLocks noGrp="1"/>
          </p:cNvSpPr>
          <p:nvPr>
            <p:ph type="sldNum" sz="quarter" idx="12"/>
          </p:nvPr>
        </p:nvSpPr>
        <p:spPr/>
        <p:txBody>
          <a:bodyPr/>
          <a:lstStyle/>
          <a:p>
            <a:fld id="{A3A973BD-8CE5-47C4-B8E5-573200B24DAB}" type="slidenum">
              <a:rPr lang="en-US" smtClean="0">
                <a:latin typeface="Times New Roman" panose="02020603050405020304" pitchFamily="18" charset="0"/>
                <a:cs typeface="Times New Roman" panose="02020603050405020304" pitchFamily="18" charset="0"/>
              </a:rPr>
              <a:t>21</a:t>
            </a:fld>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A035001-066B-F810-C55E-EBCD99A9E8BB}"/>
              </a:ext>
            </a:extLst>
          </p:cNvPr>
          <p:cNvSpPr txBox="1"/>
          <p:nvPr/>
        </p:nvSpPr>
        <p:spPr>
          <a:xfrm>
            <a:off x="0" y="277460"/>
            <a:ext cx="6908301" cy="477054"/>
          </a:xfrm>
          <a:prstGeom prst="rect">
            <a:avLst/>
          </a:prstGeom>
          <a:noFill/>
        </p:spPr>
        <p:txBody>
          <a:bodyPr wrap="none" rtlCol="0">
            <a:spAutoFit/>
          </a:bodyPr>
          <a:lstStyle/>
          <a:p>
            <a:r>
              <a:rPr lang="en-US" sz="2500" b="1" dirty="0" err="1">
                <a:solidFill>
                  <a:schemeClr val="bg1"/>
                </a:solidFill>
                <a:latin typeface="Times New Roman" panose="02020603050405020304" pitchFamily="18" charset="0"/>
                <a:cs typeface="Times New Roman" panose="02020603050405020304" pitchFamily="18" charset="0"/>
              </a:rPr>
              <a:t>Chương</a:t>
            </a:r>
            <a:r>
              <a:rPr lang="en-US" sz="2500" b="1" dirty="0">
                <a:solidFill>
                  <a:schemeClr val="bg1"/>
                </a:solidFill>
                <a:latin typeface="Times New Roman" panose="02020603050405020304" pitchFamily="18" charset="0"/>
                <a:cs typeface="Times New Roman" panose="02020603050405020304" pitchFamily="18" charset="0"/>
              </a:rPr>
              <a:t> 2. </a:t>
            </a:r>
            <a:r>
              <a:rPr lang="en-US" sz="2500" b="1" dirty="0" err="1">
                <a:solidFill>
                  <a:schemeClr val="bg1"/>
                </a:solidFill>
                <a:latin typeface="Times New Roman" panose="02020603050405020304" pitchFamily="18" charset="0"/>
                <a:cs typeface="Times New Roman" panose="02020603050405020304" pitchFamily="18" charset="0"/>
              </a:rPr>
              <a:t>Thiết</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kế</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hệ</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thống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cho</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nhà</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thông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minh</a:t>
            </a:r>
            <a:endParaRPr lang="en-US" sz="2500" b="1"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55E944CB-A2E9-5F83-0FB1-207C421E7697}"/>
              </a:ext>
            </a:extLst>
          </p:cNvPr>
          <p:cNvSpPr/>
          <p:nvPr/>
        </p:nvSpPr>
        <p:spPr>
          <a:xfrm>
            <a:off x="0" y="1006219"/>
            <a:ext cx="6155852" cy="461665"/>
          </a:xfrm>
          <a:prstGeom prst="rect">
            <a:avLst/>
          </a:prstGeom>
        </p:spPr>
        <p:txBody>
          <a:bodyPr wrap="none">
            <a:spAutoFit/>
          </a:bodyPr>
          <a:lstStyle/>
          <a:p>
            <a:pPr lvl="0"/>
            <a:r>
              <a:rPr lang="en-US" sz="2400" b="1" dirty="0">
                <a:latin typeface="Times New Roman" panose="02020603050405020304" pitchFamily="18" charset="0"/>
                <a:cs typeface="Times New Roman" panose="02020603050405020304" pitchFamily="18" charset="0"/>
              </a:rPr>
              <a:t>2.2.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chấp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minh</a:t>
            </a:r>
            <a:endParaRPr lang="en-US" sz="24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EBDE0001-2440-D63F-840E-A48A3C7C2FA8}"/>
              </a:ext>
            </a:extLst>
          </p:cNvPr>
          <p:cNvSpPr txBox="1"/>
          <p:nvPr/>
        </p:nvSpPr>
        <p:spPr>
          <a:xfrm>
            <a:off x="457200" y="1607358"/>
            <a:ext cx="4114800"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Gara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xe</a:t>
            </a:r>
            <a:r>
              <a:rPr lang="en-US" sz="2000" dirty="0">
                <a:latin typeface="Times New Roman" panose="02020603050405020304" pitchFamily="18" charset="0"/>
                <a:cs typeface="Times New Roman" panose="02020603050405020304" pitchFamily="18" charset="0"/>
              </a:rPr>
              <a:t> : </a:t>
            </a:r>
            <a:endParaRPr lang="en-ID"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8CD1469-1677-B9CB-686B-C303A37F9414}"/>
              </a:ext>
            </a:extLst>
          </p:cNvPr>
          <p:cNvSpPr txBox="1"/>
          <p:nvPr/>
        </p:nvSpPr>
        <p:spPr>
          <a:xfrm>
            <a:off x="838200" y="2146942"/>
            <a:ext cx="8229600" cy="399405"/>
          </a:xfrm>
          <a:prstGeom prst="rect">
            <a:avLst/>
          </a:prstGeom>
          <a:noFill/>
        </p:spPr>
        <p:txBody>
          <a:bodyPr wrap="square">
            <a:spAutoFit/>
          </a:bodyPr>
          <a:lstStyle/>
          <a:p>
            <a:pPr marL="342900" lvl="0" indent="-342900" algn="just">
              <a:spcAft>
                <a:spcPts val="800"/>
              </a:spcAft>
              <a:buFont typeface="Wingdings" panose="05000000000000000000" pitchFamily="2" charset="2"/>
              <a:buChar char="v"/>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cửa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nút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bấm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web.</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63184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630B6-4F41-8F5A-3359-9A04EF15E937}"/>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746F8A8F-B512-E3CC-CC01-D0E13B096D3A}"/>
              </a:ext>
            </a:extLst>
          </p:cNvPr>
          <p:cNvPicPr>
            <a:picLocks noChangeAspect="1"/>
          </p:cNvPicPr>
          <p:nvPr/>
        </p:nvPicPr>
        <p:blipFill>
          <a:blip r:embed="rId2"/>
          <a:stretch>
            <a:fillRect/>
          </a:stretch>
        </p:blipFill>
        <p:spPr>
          <a:xfrm>
            <a:off x="0" y="16933"/>
            <a:ext cx="9144000" cy="1049867"/>
          </a:xfrm>
          <a:prstGeom prst="rect">
            <a:avLst/>
          </a:prstGeom>
        </p:spPr>
      </p:pic>
      <p:sp>
        <p:nvSpPr>
          <p:cNvPr id="15" name="Slide Number Placeholder 14">
            <a:extLst>
              <a:ext uri="{FF2B5EF4-FFF2-40B4-BE49-F238E27FC236}">
                <a16:creationId xmlns:a16="http://schemas.microsoft.com/office/drawing/2014/main" id="{E693CD19-DB71-F073-B4B8-45CE8C82EC82}"/>
              </a:ext>
            </a:extLst>
          </p:cNvPr>
          <p:cNvSpPr>
            <a:spLocks noGrp="1"/>
          </p:cNvSpPr>
          <p:nvPr>
            <p:ph type="sldNum" sz="quarter" idx="12"/>
          </p:nvPr>
        </p:nvSpPr>
        <p:spPr/>
        <p:txBody>
          <a:bodyPr/>
          <a:lstStyle/>
          <a:p>
            <a:fld id="{A3A973BD-8CE5-47C4-B8E5-573200B24DAB}" type="slidenum">
              <a:rPr lang="en-US" smtClean="0">
                <a:latin typeface="Times New Roman" panose="02020603050405020304" pitchFamily="18" charset="0"/>
                <a:cs typeface="Times New Roman" panose="02020603050405020304" pitchFamily="18" charset="0"/>
              </a:rPr>
              <a:t>22</a:t>
            </a:fld>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0C20156-14EF-1567-96E7-823363FF99C6}"/>
              </a:ext>
            </a:extLst>
          </p:cNvPr>
          <p:cNvSpPr txBox="1"/>
          <p:nvPr/>
        </p:nvSpPr>
        <p:spPr>
          <a:xfrm>
            <a:off x="0" y="277460"/>
            <a:ext cx="6908301" cy="477054"/>
          </a:xfrm>
          <a:prstGeom prst="rect">
            <a:avLst/>
          </a:prstGeom>
          <a:noFill/>
        </p:spPr>
        <p:txBody>
          <a:bodyPr wrap="none" rtlCol="0">
            <a:spAutoFit/>
          </a:bodyPr>
          <a:lstStyle/>
          <a:p>
            <a:r>
              <a:rPr lang="en-US" sz="2500" b="1" dirty="0" err="1">
                <a:solidFill>
                  <a:schemeClr val="bg1"/>
                </a:solidFill>
                <a:latin typeface="Times New Roman" panose="02020603050405020304" pitchFamily="18" charset="0"/>
                <a:cs typeface="Times New Roman" panose="02020603050405020304" pitchFamily="18" charset="0"/>
              </a:rPr>
              <a:t>Chương</a:t>
            </a:r>
            <a:r>
              <a:rPr lang="en-US" sz="2500" b="1" dirty="0">
                <a:solidFill>
                  <a:schemeClr val="bg1"/>
                </a:solidFill>
                <a:latin typeface="Times New Roman" panose="02020603050405020304" pitchFamily="18" charset="0"/>
                <a:cs typeface="Times New Roman" panose="02020603050405020304" pitchFamily="18" charset="0"/>
              </a:rPr>
              <a:t> 2. </a:t>
            </a:r>
            <a:r>
              <a:rPr lang="en-US" sz="2500" b="1" dirty="0" err="1">
                <a:solidFill>
                  <a:schemeClr val="bg1"/>
                </a:solidFill>
                <a:latin typeface="Times New Roman" panose="02020603050405020304" pitchFamily="18" charset="0"/>
                <a:cs typeface="Times New Roman" panose="02020603050405020304" pitchFamily="18" charset="0"/>
              </a:rPr>
              <a:t>Thiết</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kế</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hệ</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thống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cho</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nhà</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thông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minh</a:t>
            </a:r>
            <a:endParaRPr lang="en-US" sz="2500" b="1"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965832AA-56AB-593A-18F4-80EFAF684ADC}"/>
              </a:ext>
            </a:extLst>
          </p:cNvPr>
          <p:cNvSpPr/>
          <p:nvPr/>
        </p:nvSpPr>
        <p:spPr>
          <a:xfrm>
            <a:off x="0" y="1006219"/>
            <a:ext cx="6155852" cy="461665"/>
          </a:xfrm>
          <a:prstGeom prst="rect">
            <a:avLst/>
          </a:prstGeom>
        </p:spPr>
        <p:txBody>
          <a:bodyPr wrap="none">
            <a:spAutoFit/>
          </a:bodyPr>
          <a:lstStyle/>
          <a:p>
            <a:pPr lvl="0"/>
            <a:r>
              <a:rPr lang="en-US" sz="2400" b="1" dirty="0">
                <a:latin typeface="Times New Roman" panose="02020603050405020304" pitchFamily="18" charset="0"/>
                <a:cs typeface="Times New Roman" panose="02020603050405020304" pitchFamily="18" charset="0"/>
              </a:rPr>
              <a:t>2.2.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chấp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minh</a:t>
            </a:r>
            <a:endParaRPr lang="en-US" sz="24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2DDE7C53-3004-E632-814B-6B093D83B5DC}"/>
              </a:ext>
            </a:extLst>
          </p:cNvPr>
          <p:cNvSpPr txBox="1"/>
          <p:nvPr/>
        </p:nvSpPr>
        <p:spPr>
          <a:xfrm>
            <a:off x="457200" y="1607358"/>
            <a:ext cx="4114800"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dirty="0" err="1">
                <a:latin typeface="Times New Roman" panose="02020603050405020304" pitchFamily="18" charset="0"/>
                <a:cs typeface="Times New Roman" panose="02020603050405020304" pitchFamily="18" charset="0"/>
              </a:rPr>
              <a:t>Phòng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xem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phim</a:t>
            </a:r>
            <a:r>
              <a:rPr lang="en-US" sz="2000" dirty="0">
                <a:latin typeface="Times New Roman" panose="02020603050405020304" pitchFamily="18" charset="0"/>
                <a:cs typeface="Times New Roman" panose="02020603050405020304" pitchFamily="18" charset="0"/>
              </a:rPr>
              <a:t> : </a:t>
            </a:r>
            <a:endParaRPr lang="en-ID"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6F4CDEF-592A-5056-4D42-0F1F9302AFF3}"/>
              </a:ext>
            </a:extLst>
          </p:cNvPr>
          <p:cNvSpPr txBox="1"/>
          <p:nvPr/>
        </p:nvSpPr>
        <p:spPr>
          <a:xfrm>
            <a:off x="838200" y="2146942"/>
            <a:ext cx="8305800" cy="707886"/>
          </a:xfrm>
          <a:prstGeom prst="rect">
            <a:avLst/>
          </a:prstGeom>
          <a:noFill/>
        </p:spPr>
        <p:txBody>
          <a:bodyPr wrap="square">
            <a:spAutoFit/>
          </a:bodyPr>
          <a:lstStyle/>
          <a:p>
            <a:pPr marL="342900" lvl="0" indent="-342900" algn="just">
              <a:spcBef>
                <a:spcPts val="660"/>
              </a:spcBef>
              <a:spcAft>
                <a:spcPts val="800"/>
              </a:spcAft>
              <a:buFont typeface="Wingdings" panose="05000000000000000000" pitchFamily="2" charset="2"/>
              <a:buChar char="v"/>
              <a:tabLst>
                <a:tab pos="228600" algn="l"/>
              </a:tabLst>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xem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phim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riêng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 Khi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chọn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bật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chiếu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quạt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tắt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đèn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kéo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rèm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72176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4AD51-F93C-2B52-83EA-8C75F1130251}"/>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3EEA6AC4-4251-31A5-0B82-1D333A832BFE}"/>
              </a:ext>
            </a:extLst>
          </p:cNvPr>
          <p:cNvPicPr>
            <a:picLocks noChangeAspect="1"/>
          </p:cNvPicPr>
          <p:nvPr/>
        </p:nvPicPr>
        <p:blipFill>
          <a:blip r:embed="rId2"/>
          <a:stretch>
            <a:fillRect/>
          </a:stretch>
        </p:blipFill>
        <p:spPr>
          <a:xfrm>
            <a:off x="0" y="16933"/>
            <a:ext cx="9144000" cy="1049867"/>
          </a:xfrm>
          <a:prstGeom prst="rect">
            <a:avLst/>
          </a:prstGeom>
        </p:spPr>
      </p:pic>
      <p:sp>
        <p:nvSpPr>
          <p:cNvPr id="15" name="Slide Number Placeholder 14">
            <a:extLst>
              <a:ext uri="{FF2B5EF4-FFF2-40B4-BE49-F238E27FC236}">
                <a16:creationId xmlns:a16="http://schemas.microsoft.com/office/drawing/2014/main" id="{D961AC83-2653-6A72-D984-E06272A5460A}"/>
              </a:ext>
            </a:extLst>
          </p:cNvPr>
          <p:cNvSpPr>
            <a:spLocks noGrp="1"/>
          </p:cNvSpPr>
          <p:nvPr>
            <p:ph type="sldNum" sz="quarter" idx="12"/>
          </p:nvPr>
        </p:nvSpPr>
        <p:spPr/>
        <p:txBody>
          <a:bodyPr/>
          <a:lstStyle/>
          <a:p>
            <a:fld id="{A3A973BD-8CE5-47C4-B8E5-573200B24DAB}" type="slidenum">
              <a:rPr lang="en-US" smtClean="0">
                <a:latin typeface="Times New Roman" panose="02020603050405020304" pitchFamily="18" charset="0"/>
                <a:cs typeface="Times New Roman" panose="02020603050405020304" pitchFamily="18" charset="0"/>
              </a:rPr>
              <a:t>23</a:t>
            </a:fld>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939F397-A155-A410-2D28-DEE8659D0A5A}"/>
              </a:ext>
            </a:extLst>
          </p:cNvPr>
          <p:cNvSpPr txBox="1"/>
          <p:nvPr/>
        </p:nvSpPr>
        <p:spPr>
          <a:xfrm>
            <a:off x="0" y="277460"/>
            <a:ext cx="6908301" cy="477054"/>
          </a:xfrm>
          <a:prstGeom prst="rect">
            <a:avLst/>
          </a:prstGeom>
          <a:noFill/>
        </p:spPr>
        <p:txBody>
          <a:bodyPr wrap="none" rtlCol="0">
            <a:spAutoFit/>
          </a:bodyPr>
          <a:lstStyle/>
          <a:p>
            <a:r>
              <a:rPr lang="en-US" sz="2500" b="1" dirty="0" err="1">
                <a:solidFill>
                  <a:schemeClr val="bg1"/>
                </a:solidFill>
                <a:latin typeface="Times New Roman" panose="02020603050405020304" pitchFamily="18" charset="0"/>
                <a:cs typeface="Times New Roman" panose="02020603050405020304" pitchFamily="18" charset="0"/>
              </a:rPr>
              <a:t>Chương</a:t>
            </a:r>
            <a:r>
              <a:rPr lang="en-US" sz="2500" b="1" dirty="0">
                <a:solidFill>
                  <a:schemeClr val="bg1"/>
                </a:solidFill>
                <a:latin typeface="Times New Roman" panose="02020603050405020304" pitchFamily="18" charset="0"/>
                <a:cs typeface="Times New Roman" panose="02020603050405020304" pitchFamily="18" charset="0"/>
              </a:rPr>
              <a:t> 2. </a:t>
            </a:r>
            <a:r>
              <a:rPr lang="en-US" sz="2500" b="1" dirty="0" err="1">
                <a:solidFill>
                  <a:schemeClr val="bg1"/>
                </a:solidFill>
                <a:latin typeface="Times New Roman" panose="02020603050405020304" pitchFamily="18" charset="0"/>
                <a:cs typeface="Times New Roman" panose="02020603050405020304" pitchFamily="18" charset="0"/>
              </a:rPr>
              <a:t>Thiết</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kế</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hệ</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thống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cho</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nhà</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thông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minh</a:t>
            </a:r>
            <a:endParaRPr lang="en-US" sz="2500" b="1"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9B711080-783D-1D1D-A6C6-2857DF714BBB}"/>
              </a:ext>
            </a:extLst>
          </p:cNvPr>
          <p:cNvSpPr/>
          <p:nvPr/>
        </p:nvSpPr>
        <p:spPr>
          <a:xfrm>
            <a:off x="0" y="1006219"/>
            <a:ext cx="6308137" cy="461665"/>
          </a:xfrm>
          <a:prstGeom prst="rect">
            <a:avLst/>
          </a:prstGeom>
        </p:spPr>
        <p:txBody>
          <a:bodyPr wrap="none">
            <a:spAutoFit/>
          </a:bodyPr>
          <a:lstStyle/>
          <a:p>
            <a:pPr lvl="0"/>
            <a:r>
              <a:rPr lang="en-US" sz="2400" b="1" dirty="0">
                <a:latin typeface="Times New Roman" panose="02020603050405020304" pitchFamily="18" charset="0"/>
                <a:cs typeface="Times New Roman" panose="02020603050405020304" pitchFamily="18" charset="0"/>
              </a:rPr>
              <a:t>2.3.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minh</a:t>
            </a:r>
            <a:endParaRPr lang="en-US" sz="24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779C488C-EB66-0736-AF99-89CFF5D198B5}"/>
              </a:ext>
            </a:extLst>
          </p:cNvPr>
          <p:cNvSpPr txBox="1"/>
          <p:nvPr/>
        </p:nvSpPr>
        <p:spPr>
          <a:xfrm>
            <a:off x="457200" y="1607358"/>
            <a:ext cx="4114800" cy="400110"/>
          </a:xfrm>
          <a:prstGeom prst="rect">
            <a:avLst/>
          </a:prstGeom>
          <a:noFill/>
        </p:spPr>
        <p:txBody>
          <a:bodyPr wrap="square" rtlCol="0">
            <a:spAutoFit/>
          </a:bodyPr>
          <a:lstStyle/>
          <a:p>
            <a:pPr marL="342900" indent="-342900" algn="just">
              <a:buFont typeface="Wingdings" panose="05000000000000000000" pitchFamily="2" charset="2"/>
              <a:buChar char="q"/>
            </a:pPr>
            <a:r>
              <a:rPr lang="en-US" sz="2000" dirty="0" err="1">
                <a:latin typeface="Times New Roman" panose="02020603050405020304" pitchFamily="18" charset="0"/>
                <a:cs typeface="Times New Roman" panose="02020603050405020304" pitchFamily="18" charset="0"/>
              </a:rPr>
              <a:t>Cảm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nhiệt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LM35 : </a:t>
            </a:r>
            <a:endParaRPr lang="en-ID"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5FC3349-DE5F-CAFF-0BDD-C9E3E55273F0}"/>
              </a:ext>
            </a:extLst>
          </p:cNvPr>
          <p:cNvPicPr>
            <a:picLocks noChangeAspect="1"/>
          </p:cNvPicPr>
          <p:nvPr/>
        </p:nvPicPr>
        <p:blipFill>
          <a:blip r:embed="rId3"/>
          <a:stretch>
            <a:fillRect/>
          </a:stretch>
        </p:blipFill>
        <p:spPr>
          <a:xfrm>
            <a:off x="5465727" y="1808968"/>
            <a:ext cx="3678273" cy="1954686"/>
          </a:xfrm>
          <a:prstGeom prst="rect">
            <a:avLst/>
          </a:prstGeom>
        </p:spPr>
      </p:pic>
      <p:sp>
        <p:nvSpPr>
          <p:cNvPr id="8" name="TextBox 7">
            <a:extLst>
              <a:ext uri="{FF2B5EF4-FFF2-40B4-BE49-F238E27FC236}">
                <a16:creationId xmlns:a16="http://schemas.microsoft.com/office/drawing/2014/main" id="{F7C469B4-452D-31E7-DD26-13BEFF56834E}"/>
              </a:ext>
            </a:extLst>
          </p:cNvPr>
          <p:cNvSpPr txBox="1"/>
          <p:nvPr/>
        </p:nvSpPr>
        <p:spPr>
          <a:xfrm>
            <a:off x="533400" y="2107982"/>
            <a:ext cx="4800600" cy="1502976"/>
          </a:xfrm>
          <a:prstGeom prst="rect">
            <a:avLst/>
          </a:prstGeom>
          <a:noFill/>
        </p:spPr>
        <p:txBody>
          <a:bodyPr wrap="square">
            <a:spAutoFit/>
          </a:bodyPr>
          <a:lstStyle/>
          <a:p>
            <a:pPr marL="534670" indent="-342900" algn="just">
              <a:spcBef>
                <a:spcPts val="660"/>
              </a:spcBef>
              <a:buFont typeface="Wingdings" panose="05000000000000000000" pitchFamily="2" charset="2"/>
              <a:buChar char="v"/>
            </a:pPr>
            <a:r>
              <a:rPr lang="x-none" sz="2000" dirty="0">
                <a:effectLst/>
                <a:latin typeface="Times New Roman" panose="02020603050405020304" pitchFamily="18" charset="0"/>
                <a:ea typeface="Times New Roman" panose="02020603050405020304" pitchFamily="18" charset="0"/>
                <a:cs typeface="Times New Roman" panose="02020603050405020304" pitchFamily="18" charset="0"/>
              </a:rPr>
              <a:t>LM35 là một cảm biến nhiệt độ analog.</a:t>
            </a:r>
            <a:endParaRPr lang="en-ID"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534670" indent="-342900" algn="just">
              <a:spcBef>
                <a:spcPts val="660"/>
              </a:spcBef>
              <a:buFont typeface="Wingdings" panose="05000000000000000000" pitchFamily="2" charset="2"/>
              <a:buChar char="v"/>
            </a:pPr>
            <a:r>
              <a:rPr lang="x-none" sz="2000" dirty="0">
                <a:effectLst/>
                <a:latin typeface="Times New Roman" panose="02020603050405020304" pitchFamily="18" charset="0"/>
                <a:ea typeface="Times New Roman" panose="02020603050405020304" pitchFamily="18" charset="0"/>
                <a:cs typeface="Times New Roman" panose="02020603050405020304" pitchFamily="18" charset="0"/>
              </a:rPr>
              <a:t>Nhiệt độ được xác định bằng cách đo hiệu điện thế ngõ ra của LM35.</a:t>
            </a:r>
            <a:endParaRPr lang="en-ID"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534670" indent="-342900" algn="just">
              <a:spcBef>
                <a:spcPts val="660"/>
              </a:spcBef>
              <a:buFont typeface="Wingdings" panose="05000000000000000000" pitchFamily="2" charset="2"/>
              <a:buChar char="v"/>
            </a:pPr>
            <a:r>
              <a:rPr lang="x-none" sz="2000" dirty="0">
                <a:effectLst/>
                <a:latin typeface="Times New Roman" panose="02020603050405020304" pitchFamily="18" charset="0"/>
                <a:ea typeface="Times New Roman" panose="02020603050405020304" pitchFamily="18" charset="0"/>
                <a:cs typeface="Times New Roman" panose="02020603050405020304" pitchFamily="18" charset="0"/>
              </a:rPr>
              <a:t>Cấu tạo gồm có 3 chân:</a:t>
            </a:r>
            <a:endParaRPr lang="en-ID"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6CA6710-66AC-1E3E-F020-1B88074FC897}"/>
              </a:ext>
            </a:extLst>
          </p:cNvPr>
          <p:cNvSpPr txBox="1"/>
          <p:nvPr/>
        </p:nvSpPr>
        <p:spPr>
          <a:xfrm>
            <a:off x="952245" y="3573647"/>
            <a:ext cx="3962909" cy="1400383"/>
          </a:xfrm>
          <a:prstGeom prst="rect">
            <a:avLst/>
          </a:prstGeom>
          <a:noFill/>
        </p:spPr>
        <p:txBody>
          <a:bodyPr wrap="square">
            <a:spAutoFit/>
          </a:bodyPr>
          <a:lstStyle/>
          <a:p>
            <a:pPr marL="534670" indent="-342900" algn="just">
              <a:spcBef>
                <a:spcPts val="660"/>
              </a:spcBef>
              <a:spcAft>
                <a:spcPts val="800"/>
              </a:spcAft>
              <a:buFont typeface="Arial" panose="020B0604020202020204" pitchFamily="34" charset="0"/>
              <a:buChar char="•"/>
            </a:pP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Chân</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1: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Chân</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nguồn</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Vcc</a:t>
            </a:r>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D"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534670" indent="-342900" algn="just">
              <a:spcBef>
                <a:spcPts val="660"/>
              </a:spcBef>
              <a:spcAft>
                <a:spcPts val="800"/>
              </a:spcAft>
              <a:buFont typeface="Arial" panose="020B0604020202020204" pitchFamily="34" charset="0"/>
              <a:buChar char="•"/>
            </a:pP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Chân</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Vout</a:t>
            </a:r>
            <a:endParaRPr lang="en-ID"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534670" indent="-342900" algn="just">
              <a:spcBef>
                <a:spcPts val="660"/>
              </a:spcBef>
              <a:spcAft>
                <a:spcPts val="800"/>
              </a:spcAft>
              <a:buFont typeface="Arial" panose="020B0604020202020204" pitchFamily="34" charset="0"/>
              <a:buChar char="•"/>
            </a:pPr>
            <a:r>
              <a:rPr lang="en-US"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Chân</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3: GND</a:t>
            </a:r>
            <a:endParaRPr lang="en-ID"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32710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C83CF-9CC0-3CF1-F1B1-B8DC4AE29347}"/>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FA28E6A7-27A5-7330-CC7D-FE692CFAA19E}"/>
              </a:ext>
            </a:extLst>
          </p:cNvPr>
          <p:cNvPicPr>
            <a:picLocks noChangeAspect="1"/>
          </p:cNvPicPr>
          <p:nvPr/>
        </p:nvPicPr>
        <p:blipFill>
          <a:blip r:embed="rId2"/>
          <a:stretch>
            <a:fillRect/>
          </a:stretch>
        </p:blipFill>
        <p:spPr>
          <a:xfrm>
            <a:off x="0" y="16933"/>
            <a:ext cx="9144000" cy="1049867"/>
          </a:xfrm>
          <a:prstGeom prst="rect">
            <a:avLst/>
          </a:prstGeom>
        </p:spPr>
      </p:pic>
      <p:sp>
        <p:nvSpPr>
          <p:cNvPr id="15" name="Slide Number Placeholder 14">
            <a:extLst>
              <a:ext uri="{FF2B5EF4-FFF2-40B4-BE49-F238E27FC236}">
                <a16:creationId xmlns:a16="http://schemas.microsoft.com/office/drawing/2014/main" id="{28B31E50-2C23-3685-6669-1CD1D322AC1D}"/>
              </a:ext>
            </a:extLst>
          </p:cNvPr>
          <p:cNvSpPr>
            <a:spLocks noGrp="1"/>
          </p:cNvSpPr>
          <p:nvPr>
            <p:ph type="sldNum" sz="quarter" idx="12"/>
          </p:nvPr>
        </p:nvSpPr>
        <p:spPr/>
        <p:txBody>
          <a:bodyPr/>
          <a:lstStyle/>
          <a:p>
            <a:fld id="{A3A973BD-8CE5-47C4-B8E5-573200B24DAB}" type="slidenum">
              <a:rPr lang="en-US" smtClean="0">
                <a:latin typeface="Times New Roman" panose="02020603050405020304" pitchFamily="18" charset="0"/>
                <a:cs typeface="Times New Roman" panose="02020603050405020304" pitchFamily="18" charset="0"/>
              </a:rPr>
              <a:t>24</a:t>
            </a:fld>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3C20311-0442-C953-5F49-FAD80A6A193C}"/>
              </a:ext>
            </a:extLst>
          </p:cNvPr>
          <p:cNvSpPr txBox="1"/>
          <p:nvPr/>
        </p:nvSpPr>
        <p:spPr>
          <a:xfrm>
            <a:off x="0" y="277460"/>
            <a:ext cx="6908301" cy="477054"/>
          </a:xfrm>
          <a:prstGeom prst="rect">
            <a:avLst/>
          </a:prstGeom>
          <a:noFill/>
        </p:spPr>
        <p:txBody>
          <a:bodyPr wrap="none" rtlCol="0">
            <a:spAutoFit/>
          </a:bodyPr>
          <a:lstStyle/>
          <a:p>
            <a:r>
              <a:rPr lang="en-US" sz="2500" b="1" dirty="0" err="1">
                <a:solidFill>
                  <a:schemeClr val="bg1"/>
                </a:solidFill>
                <a:latin typeface="Times New Roman" panose="02020603050405020304" pitchFamily="18" charset="0"/>
                <a:cs typeface="Times New Roman" panose="02020603050405020304" pitchFamily="18" charset="0"/>
              </a:rPr>
              <a:t>Chương</a:t>
            </a:r>
            <a:r>
              <a:rPr lang="en-US" sz="2500" b="1" dirty="0">
                <a:solidFill>
                  <a:schemeClr val="bg1"/>
                </a:solidFill>
                <a:latin typeface="Times New Roman" panose="02020603050405020304" pitchFamily="18" charset="0"/>
                <a:cs typeface="Times New Roman" panose="02020603050405020304" pitchFamily="18" charset="0"/>
              </a:rPr>
              <a:t> 2. </a:t>
            </a:r>
            <a:r>
              <a:rPr lang="en-US" sz="2500" b="1" dirty="0" err="1">
                <a:solidFill>
                  <a:schemeClr val="bg1"/>
                </a:solidFill>
                <a:latin typeface="Times New Roman" panose="02020603050405020304" pitchFamily="18" charset="0"/>
                <a:cs typeface="Times New Roman" panose="02020603050405020304" pitchFamily="18" charset="0"/>
              </a:rPr>
              <a:t>Thiết</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kế</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hệ</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thống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cho</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nhà</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thông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minh</a:t>
            </a:r>
            <a:endParaRPr lang="en-US" sz="2500" b="1"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77F7A896-6F71-DCF4-1ED3-821F9459C5F8}"/>
              </a:ext>
            </a:extLst>
          </p:cNvPr>
          <p:cNvSpPr/>
          <p:nvPr/>
        </p:nvSpPr>
        <p:spPr>
          <a:xfrm>
            <a:off x="0" y="1006219"/>
            <a:ext cx="6308137" cy="461665"/>
          </a:xfrm>
          <a:prstGeom prst="rect">
            <a:avLst/>
          </a:prstGeom>
        </p:spPr>
        <p:txBody>
          <a:bodyPr wrap="none">
            <a:spAutoFit/>
          </a:bodyPr>
          <a:lstStyle/>
          <a:p>
            <a:pPr lvl="0"/>
            <a:r>
              <a:rPr lang="en-US" sz="2400" b="1" dirty="0">
                <a:latin typeface="Times New Roman" panose="02020603050405020304" pitchFamily="18" charset="0"/>
                <a:cs typeface="Times New Roman" panose="02020603050405020304" pitchFamily="18" charset="0"/>
              </a:rPr>
              <a:t>2.3.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minh</a:t>
            </a:r>
            <a:endParaRPr lang="en-US" sz="24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32A9DA6B-03B7-75BF-12E3-6F124837BF69}"/>
              </a:ext>
            </a:extLst>
          </p:cNvPr>
          <p:cNvSpPr txBox="1"/>
          <p:nvPr/>
        </p:nvSpPr>
        <p:spPr>
          <a:xfrm>
            <a:off x="457200" y="1607358"/>
            <a:ext cx="4114800" cy="400110"/>
          </a:xfrm>
          <a:prstGeom prst="rect">
            <a:avLst/>
          </a:prstGeom>
          <a:noFill/>
        </p:spPr>
        <p:txBody>
          <a:bodyPr wrap="square" rtlCol="0">
            <a:spAutoFit/>
          </a:bodyPr>
          <a:lstStyle/>
          <a:p>
            <a:pPr marL="342900" indent="-342900" algn="just">
              <a:buFont typeface="Wingdings" panose="05000000000000000000" pitchFamily="2" charset="2"/>
              <a:buChar char="q"/>
            </a:pPr>
            <a:r>
              <a:rPr lang="en-US" sz="2000" dirty="0" err="1">
                <a:latin typeface="Times New Roman" panose="02020603050405020304" pitchFamily="18" charset="0"/>
                <a:cs typeface="Times New Roman" panose="02020603050405020304" pitchFamily="18" charset="0"/>
              </a:rPr>
              <a:t>Cảm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khí</a:t>
            </a:r>
            <a:r>
              <a:rPr lang="en-US" sz="2000" dirty="0">
                <a:latin typeface="Times New Roman" panose="02020603050405020304" pitchFamily="18" charset="0"/>
                <a:cs typeface="Times New Roman" panose="02020603050405020304" pitchFamily="18" charset="0"/>
              </a:rPr>
              <a:t> gas MQ6 : </a:t>
            </a:r>
            <a:endParaRPr lang="en-ID" sz="2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8CD67EAF-1B06-A95D-18C8-CFBAC42979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4336" y="1607359"/>
            <a:ext cx="3189663" cy="2126442"/>
          </a:xfrm>
          <a:prstGeom prst="rect">
            <a:avLst/>
          </a:prstGeom>
        </p:spPr>
      </p:pic>
      <p:sp>
        <p:nvSpPr>
          <p:cNvPr id="16" name="TextBox 15">
            <a:extLst>
              <a:ext uri="{FF2B5EF4-FFF2-40B4-BE49-F238E27FC236}">
                <a16:creationId xmlns:a16="http://schemas.microsoft.com/office/drawing/2014/main" id="{FD98260D-FB17-A957-7542-C28163DE4508}"/>
              </a:ext>
            </a:extLst>
          </p:cNvPr>
          <p:cNvSpPr txBox="1"/>
          <p:nvPr/>
        </p:nvSpPr>
        <p:spPr>
          <a:xfrm>
            <a:off x="762000" y="2080542"/>
            <a:ext cx="8382000" cy="3170099"/>
          </a:xfrm>
          <a:prstGeom prst="rect">
            <a:avLst/>
          </a:prstGeom>
          <a:noFill/>
        </p:spPr>
        <p:txBody>
          <a:bodyPr wrap="square">
            <a:spAutoFit/>
          </a:bodyPr>
          <a:lstStyle/>
          <a:p>
            <a:pPr marL="342900" indent="-342900" algn="just">
              <a:buFont typeface="Wingdings" panose="05000000000000000000" pitchFamily="2" charset="2"/>
              <a:buChar char="v"/>
            </a:pPr>
            <a:r>
              <a:rPr lang="vi-VN" sz="2000" i="0" dirty="0">
                <a:solidFill>
                  <a:srgbClr val="000000"/>
                </a:solidFill>
                <a:effectLst/>
                <a:latin typeface="+mj-lt"/>
              </a:rPr>
              <a:t>Loại cảm biến: Cảm biến khí điện hóa.</a:t>
            </a:r>
          </a:p>
          <a:p>
            <a:pPr marL="342900" indent="-342900" algn="just">
              <a:buFont typeface="Wingdings" panose="05000000000000000000" pitchFamily="2" charset="2"/>
              <a:buChar char="v"/>
            </a:pPr>
            <a:r>
              <a:rPr lang="vi-VN" sz="2000" i="0" dirty="0">
                <a:solidFill>
                  <a:srgbClr val="000000"/>
                </a:solidFill>
                <a:effectLst/>
                <a:latin typeface="+mj-lt"/>
              </a:rPr>
              <a:t>Điện áp hoạt động: 5V DC.</a:t>
            </a:r>
          </a:p>
          <a:p>
            <a:pPr marL="342900" indent="-342900" algn="just">
              <a:buFont typeface="Wingdings" panose="05000000000000000000" pitchFamily="2" charset="2"/>
              <a:buChar char="v"/>
            </a:pPr>
            <a:r>
              <a:rPr lang="vi-VN" sz="2000" i="0" dirty="0">
                <a:solidFill>
                  <a:srgbClr val="000000"/>
                </a:solidFill>
                <a:effectLst/>
                <a:latin typeface="+mj-lt"/>
              </a:rPr>
              <a:t>Dòng tiêu thụ: Khoảng 150-200mA khi hoạt động.</a:t>
            </a:r>
          </a:p>
          <a:p>
            <a:pPr marL="342900" indent="-342900" algn="just">
              <a:buFont typeface="Wingdings" panose="05000000000000000000" pitchFamily="2" charset="2"/>
              <a:buChar char="v"/>
            </a:pPr>
            <a:r>
              <a:rPr lang="vi-VN" sz="2000" i="0" dirty="0">
                <a:solidFill>
                  <a:srgbClr val="000000"/>
                </a:solidFill>
                <a:effectLst/>
                <a:latin typeface="+mj-lt"/>
              </a:rPr>
              <a:t>Chân kết nối:</a:t>
            </a:r>
          </a:p>
          <a:p>
            <a:pPr marL="800100" lvl="1" indent="-342900" algn="just">
              <a:buFont typeface="Arial" panose="020B0604020202020204" pitchFamily="34" charset="0"/>
              <a:buChar char="•"/>
            </a:pPr>
            <a:r>
              <a:rPr lang="vi-VN" sz="2000" i="0" dirty="0">
                <a:solidFill>
                  <a:srgbClr val="000000"/>
                </a:solidFill>
                <a:effectLst/>
                <a:latin typeface="+mj-lt"/>
              </a:rPr>
              <a:t>VCC: Cung cấp nguồn cho cảm biến.</a:t>
            </a:r>
          </a:p>
          <a:p>
            <a:pPr marL="800100" lvl="1" indent="-342900" algn="just">
              <a:buFont typeface="Arial" panose="020B0604020202020204" pitchFamily="34" charset="0"/>
              <a:buChar char="•"/>
            </a:pPr>
            <a:r>
              <a:rPr lang="vi-VN" sz="2000" i="0" dirty="0">
                <a:solidFill>
                  <a:srgbClr val="000000"/>
                </a:solidFill>
                <a:effectLst/>
                <a:latin typeface="+mj-lt"/>
              </a:rPr>
              <a:t>GND: Kết nối đất.</a:t>
            </a:r>
          </a:p>
          <a:p>
            <a:pPr marL="800100" lvl="1" indent="-342900" algn="just">
              <a:buFont typeface="Arial" panose="020B0604020202020204" pitchFamily="34" charset="0"/>
              <a:buChar char="•"/>
            </a:pPr>
            <a:r>
              <a:rPr lang="vi-VN" sz="2000" i="0" dirty="0">
                <a:solidFill>
                  <a:srgbClr val="000000"/>
                </a:solidFill>
                <a:effectLst/>
                <a:latin typeface="+mj-lt"/>
              </a:rPr>
              <a:t>DO (Digital Output): Chân đầu ra số, có thể sử dụng để tạo cảnh báo khi nồng độ khí vượt ngưỡng đã định.</a:t>
            </a:r>
          </a:p>
          <a:p>
            <a:pPr marL="800100" lvl="1" indent="-342900" algn="just">
              <a:buFont typeface="Arial" panose="020B0604020202020204" pitchFamily="34" charset="0"/>
              <a:buChar char="•"/>
            </a:pPr>
            <a:r>
              <a:rPr lang="vi-VN" sz="2000" i="0" dirty="0">
                <a:solidFill>
                  <a:srgbClr val="000000"/>
                </a:solidFill>
                <a:effectLst/>
                <a:latin typeface="+mj-lt"/>
              </a:rPr>
              <a:t>AO (Analog Output): Chân đầu ra analog, cung cấp tín hiệu tương tự tỷ lệ với nồng độ khí, giúp đo lường chính xác hơn.</a:t>
            </a:r>
          </a:p>
        </p:txBody>
      </p:sp>
    </p:spTree>
    <p:extLst>
      <p:ext uri="{BB962C8B-B14F-4D97-AF65-F5344CB8AC3E}">
        <p14:creationId xmlns:p14="http://schemas.microsoft.com/office/powerpoint/2010/main" val="13351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04F45-8C76-88BE-16E4-CBE7654C6300}"/>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2B05D58E-DCC3-0B9D-A0D0-6E63A0A60E4B}"/>
              </a:ext>
            </a:extLst>
          </p:cNvPr>
          <p:cNvPicPr>
            <a:picLocks noChangeAspect="1"/>
          </p:cNvPicPr>
          <p:nvPr/>
        </p:nvPicPr>
        <p:blipFill>
          <a:blip r:embed="rId2"/>
          <a:stretch>
            <a:fillRect/>
          </a:stretch>
        </p:blipFill>
        <p:spPr>
          <a:xfrm>
            <a:off x="0" y="16933"/>
            <a:ext cx="9144000" cy="1049867"/>
          </a:xfrm>
          <a:prstGeom prst="rect">
            <a:avLst/>
          </a:prstGeom>
        </p:spPr>
      </p:pic>
      <p:sp>
        <p:nvSpPr>
          <p:cNvPr id="15" name="Slide Number Placeholder 14">
            <a:extLst>
              <a:ext uri="{FF2B5EF4-FFF2-40B4-BE49-F238E27FC236}">
                <a16:creationId xmlns:a16="http://schemas.microsoft.com/office/drawing/2014/main" id="{4B7F15BA-5245-817C-AE16-3E402344DAE8}"/>
              </a:ext>
            </a:extLst>
          </p:cNvPr>
          <p:cNvSpPr>
            <a:spLocks noGrp="1"/>
          </p:cNvSpPr>
          <p:nvPr>
            <p:ph type="sldNum" sz="quarter" idx="12"/>
          </p:nvPr>
        </p:nvSpPr>
        <p:spPr/>
        <p:txBody>
          <a:bodyPr/>
          <a:lstStyle/>
          <a:p>
            <a:fld id="{A3A973BD-8CE5-47C4-B8E5-573200B24DAB}" type="slidenum">
              <a:rPr lang="en-US" smtClean="0">
                <a:latin typeface="Times New Roman" panose="02020603050405020304" pitchFamily="18" charset="0"/>
                <a:cs typeface="Times New Roman" panose="02020603050405020304" pitchFamily="18" charset="0"/>
              </a:rPr>
              <a:t>25</a:t>
            </a:fld>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5CD040C-2F5E-ADC8-836A-27D3AA7F59AB}"/>
              </a:ext>
            </a:extLst>
          </p:cNvPr>
          <p:cNvSpPr txBox="1"/>
          <p:nvPr/>
        </p:nvSpPr>
        <p:spPr>
          <a:xfrm>
            <a:off x="0" y="277460"/>
            <a:ext cx="6908301" cy="477054"/>
          </a:xfrm>
          <a:prstGeom prst="rect">
            <a:avLst/>
          </a:prstGeom>
          <a:noFill/>
        </p:spPr>
        <p:txBody>
          <a:bodyPr wrap="none" rtlCol="0">
            <a:spAutoFit/>
          </a:bodyPr>
          <a:lstStyle/>
          <a:p>
            <a:r>
              <a:rPr lang="en-US" sz="2500" b="1" dirty="0" err="1">
                <a:solidFill>
                  <a:schemeClr val="bg1"/>
                </a:solidFill>
                <a:latin typeface="Times New Roman" panose="02020603050405020304" pitchFamily="18" charset="0"/>
                <a:cs typeface="Times New Roman" panose="02020603050405020304" pitchFamily="18" charset="0"/>
              </a:rPr>
              <a:t>Chương</a:t>
            </a:r>
            <a:r>
              <a:rPr lang="en-US" sz="2500" b="1" dirty="0">
                <a:solidFill>
                  <a:schemeClr val="bg1"/>
                </a:solidFill>
                <a:latin typeface="Times New Roman" panose="02020603050405020304" pitchFamily="18" charset="0"/>
                <a:cs typeface="Times New Roman" panose="02020603050405020304" pitchFamily="18" charset="0"/>
              </a:rPr>
              <a:t> 2. </a:t>
            </a:r>
            <a:r>
              <a:rPr lang="en-US" sz="2500" b="1" dirty="0" err="1">
                <a:solidFill>
                  <a:schemeClr val="bg1"/>
                </a:solidFill>
                <a:latin typeface="Times New Roman" panose="02020603050405020304" pitchFamily="18" charset="0"/>
                <a:cs typeface="Times New Roman" panose="02020603050405020304" pitchFamily="18" charset="0"/>
              </a:rPr>
              <a:t>Thiết</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kế</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hệ</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thống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cho</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nhà</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thông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minh</a:t>
            </a:r>
            <a:endParaRPr lang="en-US" sz="2500" b="1"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0FB8EA6E-58AC-F509-6824-626480421DEA}"/>
              </a:ext>
            </a:extLst>
          </p:cNvPr>
          <p:cNvSpPr/>
          <p:nvPr/>
        </p:nvSpPr>
        <p:spPr>
          <a:xfrm>
            <a:off x="0" y="1006219"/>
            <a:ext cx="6308137" cy="461665"/>
          </a:xfrm>
          <a:prstGeom prst="rect">
            <a:avLst/>
          </a:prstGeom>
        </p:spPr>
        <p:txBody>
          <a:bodyPr wrap="none">
            <a:spAutoFit/>
          </a:bodyPr>
          <a:lstStyle/>
          <a:p>
            <a:pPr lvl="0"/>
            <a:r>
              <a:rPr lang="en-US" sz="2400" b="1" dirty="0">
                <a:latin typeface="Times New Roman" panose="02020603050405020304" pitchFamily="18" charset="0"/>
                <a:cs typeface="Times New Roman" panose="02020603050405020304" pitchFamily="18" charset="0"/>
              </a:rPr>
              <a:t>2.3.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minh</a:t>
            </a:r>
            <a:endParaRPr lang="en-US" sz="24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6503908-EF54-A7FD-13CC-E9CBC7697FC6}"/>
              </a:ext>
            </a:extLst>
          </p:cNvPr>
          <p:cNvSpPr txBox="1"/>
          <p:nvPr/>
        </p:nvSpPr>
        <p:spPr>
          <a:xfrm>
            <a:off x="457200" y="1607358"/>
            <a:ext cx="4495800" cy="400110"/>
          </a:xfrm>
          <a:prstGeom prst="rect">
            <a:avLst/>
          </a:prstGeom>
          <a:noFill/>
        </p:spPr>
        <p:txBody>
          <a:bodyPr wrap="square" rtlCol="0">
            <a:spAutoFit/>
          </a:bodyPr>
          <a:lstStyle/>
          <a:p>
            <a:pPr marL="342900" indent="-342900" algn="just">
              <a:buFont typeface="Wingdings" panose="05000000000000000000" pitchFamily="2" charset="2"/>
              <a:buChar char="q"/>
            </a:pPr>
            <a:r>
              <a:rPr lang="en-US" sz="2000" dirty="0" err="1">
                <a:latin typeface="Times New Roman" panose="02020603050405020304" pitchFamily="18" charset="0"/>
                <a:cs typeface="Times New Roman" panose="02020603050405020304" pitchFamily="18" charset="0"/>
              </a:rPr>
              <a:t>Cảm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chuyển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 HC-SR501: </a:t>
            </a:r>
            <a:endParaRPr lang="en-ID"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48A656B-BF45-599B-2632-D256FAC04900}"/>
              </a:ext>
            </a:extLst>
          </p:cNvPr>
          <p:cNvPicPr>
            <a:picLocks noChangeAspect="1"/>
          </p:cNvPicPr>
          <p:nvPr/>
        </p:nvPicPr>
        <p:blipFill>
          <a:blip r:embed="rId3"/>
          <a:stretch>
            <a:fillRect/>
          </a:stretch>
        </p:blipFill>
        <p:spPr>
          <a:xfrm>
            <a:off x="5715000" y="3200400"/>
            <a:ext cx="3429000" cy="2057400"/>
          </a:xfrm>
          <a:prstGeom prst="rect">
            <a:avLst/>
          </a:prstGeom>
        </p:spPr>
      </p:pic>
      <p:sp>
        <p:nvSpPr>
          <p:cNvPr id="9" name="TextBox 8">
            <a:extLst>
              <a:ext uri="{FF2B5EF4-FFF2-40B4-BE49-F238E27FC236}">
                <a16:creationId xmlns:a16="http://schemas.microsoft.com/office/drawing/2014/main" id="{1FAC2751-B586-7BAB-6BD7-90CC4F1C1BF1}"/>
              </a:ext>
            </a:extLst>
          </p:cNvPr>
          <p:cNvSpPr txBox="1"/>
          <p:nvPr/>
        </p:nvSpPr>
        <p:spPr>
          <a:xfrm>
            <a:off x="842408" y="2007468"/>
            <a:ext cx="5710791" cy="4093428"/>
          </a:xfrm>
          <a:prstGeom prst="rect">
            <a:avLst/>
          </a:prstGeom>
          <a:noFill/>
        </p:spPr>
        <p:txBody>
          <a:bodyPr wrap="square">
            <a:spAutoFit/>
          </a:bodyPr>
          <a:lstStyle/>
          <a:p>
            <a:pPr marL="342900" indent="-342900" algn="just">
              <a:buFont typeface="Wingdings" panose="05000000000000000000" pitchFamily="2" charset="2"/>
              <a:buChar char="v"/>
            </a:pPr>
            <a:r>
              <a:rPr lang="vi-VN" sz="2000" b="0" i="0" dirty="0">
                <a:solidFill>
                  <a:srgbClr val="000000"/>
                </a:solidFill>
                <a:effectLst/>
                <a:latin typeface="+mj-lt"/>
              </a:rPr>
              <a:t>Điện áp hoạt động : DC  4.5V – 20V.</a:t>
            </a:r>
          </a:p>
          <a:p>
            <a:pPr marL="342900" indent="-342900" algn="just">
              <a:buFont typeface="Wingdings" panose="05000000000000000000" pitchFamily="2" charset="2"/>
              <a:buChar char="v"/>
            </a:pPr>
            <a:r>
              <a:rPr lang="vi-VN" sz="2000" b="0" i="0" dirty="0">
                <a:solidFill>
                  <a:srgbClr val="000000"/>
                </a:solidFill>
                <a:effectLst/>
                <a:latin typeface="+mj-lt"/>
              </a:rPr>
              <a:t>Đầu ra : High 3.3V/ Low 0V.</a:t>
            </a:r>
          </a:p>
          <a:p>
            <a:pPr marL="342900" indent="-342900" algn="just">
              <a:buFont typeface="Wingdings" panose="05000000000000000000" pitchFamily="2" charset="2"/>
              <a:buChar char="v"/>
            </a:pPr>
            <a:r>
              <a:rPr lang="vi-VN" sz="2000" b="0" i="0" dirty="0">
                <a:solidFill>
                  <a:srgbClr val="000000"/>
                </a:solidFill>
                <a:effectLst/>
                <a:latin typeface="+mj-lt"/>
              </a:rPr>
              <a:t>Có 2 chế độ hoạt động:</a:t>
            </a:r>
          </a:p>
          <a:p>
            <a:pPr marL="342900" indent="342900" algn="just">
              <a:buFont typeface="Arial" panose="020B0604020202020204" pitchFamily="34" charset="0"/>
              <a:buChar char="•"/>
            </a:pPr>
            <a:r>
              <a:rPr lang="vi-VN" sz="2000" b="0" i="0" dirty="0">
                <a:solidFill>
                  <a:srgbClr val="000000"/>
                </a:solidFill>
                <a:effectLst/>
                <a:latin typeface="+mj-lt"/>
              </a:rPr>
              <a:t>L không lặp lại kích hoạt.</a:t>
            </a:r>
          </a:p>
          <a:p>
            <a:pPr marL="342900" indent="342900" algn="just">
              <a:buFont typeface="Arial" panose="020B0604020202020204" pitchFamily="34" charset="0"/>
              <a:buChar char="•"/>
            </a:pPr>
            <a:r>
              <a:rPr lang="vi-VN" sz="2000" b="0" i="0" dirty="0">
                <a:solidFill>
                  <a:srgbClr val="000000"/>
                </a:solidFill>
                <a:effectLst/>
                <a:latin typeface="+mj-lt"/>
              </a:rPr>
              <a:t>H lặp lại kích hoạt.</a:t>
            </a:r>
          </a:p>
          <a:p>
            <a:pPr marL="342900" indent="-342900" algn="just">
              <a:buFont typeface="Wingdings" panose="05000000000000000000" pitchFamily="2" charset="2"/>
              <a:buChar char="v"/>
            </a:pPr>
            <a:r>
              <a:rPr lang="vi-VN" sz="2000" b="0" i="0" dirty="0">
                <a:solidFill>
                  <a:srgbClr val="000000"/>
                </a:solidFill>
                <a:effectLst/>
                <a:latin typeface="+mj-lt"/>
              </a:rPr>
              <a:t>Thời gian trễ: 5 – 200s có thể điều chỉnh từ 0,xx đến hàng chục giây.</a:t>
            </a:r>
          </a:p>
          <a:p>
            <a:pPr marL="342900" indent="-342900" algn="just">
              <a:buFont typeface="Wingdings" panose="05000000000000000000" pitchFamily="2" charset="2"/>
              <a:buChar char="v"/>
            </a:pPr>
            <a:r>
              <a:rPr lang="vi-VN" sz="2000" b="0" i="0" dirty="0">
                <a:solidFill>
                  <a:srgbClr val="000000"/>
                </a:solidFill>
                <a:effectLst/>
                <a:latin typeface="+mj-lt"/>
              </a:rPr>
              <a:t>Thời gian khóa: 2.5s (mặc định).</a:t>
            </a:r>
          </a:p>
          <a:p>
            <a:pPr marL="342900" indent="-342900" algn="just">
              <a:buFont typeface="Wingdings" panose="05000000000000000000" pitchFamily="2" charset="2"/>
              <a:buChar char="v"/>
            </a:pPr>
            <a:r>
              <a:rPr lang="vi-VN" sz="2000" b="0" i="0" dirty="0">
                <a:solidFill>
                  <a:srgbClr val="000000"/>
                </a:solidFill>
                <a:effectLst/>
                <a:latin typeface="+mj-lt"/>
              </a:rPr>
              <a:t>Góc quét  &lt;  100 độ.</a:t>
            </a:r>
          </a:p>
          <a:p>
            <a:pPr marL="342900" indent="-342900" algn="just">
              <a:buFont typeface="Wingdings" panose="05000000000000000000" pitchFamily="2" charset="2"/>
              <a:buChar char="v"/>
            </a:pPr>
            <a:r>
              <a:rPr lang="vi-VN" sz="2000" b="0" i="0" dirty="0">
                <a:solidFill>
                  <a:srgbClr val="000000"/>
                </a:solidFill>
                <a:effectLst/>
                <a:latin typeface="+mj-lt"/>
              </a:rPr>
              <a:t>Kích thước ống cảm biến: 23mm (mặc định).</a:t>
            </a:r>
          </a:p>
          <a:p>
            <a:pPr marL="342900" indent="-342900" algn="just">
              <a:buFont typeface="Wingdings" panose="05000000000000000000" pitchFamily="2" charset="2"/>
              <a:buChar char="v"/>
            </a:pPr>
            <a:r>
              <a:rPr lang="vi-VN" sz="2000" b="0" i="0" dirty="0">
                <a:solidFill>
                  <a:srgbClr val="000000"/>
                </a:solidFill>
                <a:effectLst/>
                <a:latin typeface="+mj-lt"/>
              </a:rPr>
              <a:t>Nhiệt độ hoạt động: -15oC -  70oC.</a:t>
            </a:r>
          </a:p>
          <a:p>
            <a:pPr marL="342900" indent="-342900" algn="just">
              <a:buFont typeface="Wingdings" panose="05000000000000000000" pitchFamily="2" charset="2"/>
              <a:buChar char="v"/>
            </a:pPr>
            <a:r>
              <a:rPr lang="vi-VN" sz="2000" b="0" i="0" dirty="0">
                <a:solidFill>
                  <a:srgbClr val="000000"/>
                </a:solidFill>
                <a:effectLst/>
                <a:latin typeface="+mj-lt"/>
              </a:rPr>
              <a:t>Kích thước board:  32mm*24mm. </a:t>
            </a:r>
          </a:p>
          <a:p>
            <a:pPr marL="342900" indent="-342900" algn="just">
              <a:buFont typeface="Wingdings" panose="05000000000000000000" pitchFamily="2" charset="2"/>
              <a:buChar char="v"/>
            </a:pPr>
            <a:r>
              <a:rPr lang="vi-VN" sz="2000" b="0" i="0" dirty="0">
                <a:solidFill>
                  <a:srgbClr val="000000"/>
                </a:solidFill>
                <a:effectLst/>
                <a:latin typeface="+mj-lt"/>
              </a:rPr>
              <a:t>Khối lượng: 6g.</a:t>
            </a:r>
          </a:p>
        </p:txBody>
      </p:sp>
      <p:pic>
        <p:nvPicPr>
          <p:cNvPr id="11" name="Picture 10">
            <a:extLst>
              <a:ext uri="{FF2B5EF4-FFF2-40B4-BE49-F238E27FC236}">
                <a16:creationId xmlns:a16="http://schemas.microsoft.com/office/drawing/2014/main" id="{F6471319-99B6-60EB-5F6E-C87EFC5916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3345" y="1055328"/>
            <a:ext cx="2329416" cy="2145072"/>
          </a:xfrm>
          <a:prstGeom prst="rect">
            <a:avLst/>
          </a:prstGeom>
        </p:spPr>
      </p:pic>
    </p:spTree>
    <p:extLst>
      <p:ext uri="{BB962C8B-B14F-4D97-AF65-F5344CB8AC3E}">
        <p14:creationId xmlns:p14="http://schemas.microsoft.com/office/powerpoint/2010/main" val="72901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815F9-E118-86F2-F3C6-E76FAD5D23AD}"/>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6378B0AE-F5E6-0125-61AD-7AEEAF190136}"/>
              </a:ext>
            </a:extLst>
          </p:cNvPr>
          <p:cNvPicPr>
            <a:picLocks noChangeAspect="1"/>
          </p:cNvPicPr>
          <p:nvPr/>
        </p:nvPicPr>
        <p:blipFill>
          <a:blip r:embed="rId2"/>
          <a:stretch>
            <a:fillRect/>
          </a:stretch>
        </p:blipFill>
        <p:spPr>
          <a:xfrm>
            <a:off x="0" y="16933"/>
            <a:ext cx="9144000" cy="1049867"/>
          </a:xfrm>
          <a:prstGeom prst="rect">
            <a:avLst/>
          </a:prstGeom>
        </p:spPr>
      </p:pic>
      <p:sp>
        <p:nvSpPr>
          <p:cNvPr id="15" name="Slide Number Placeholder 14">
            <a:extLst>
              <a:ext uri="{FF2B5EF4-FFF2-40B4-BE49-F238E27FC236}">
                <a16:creationId xmlns:a16="http://schemas.microsoft.com/office/drawing/2014/main" id="{598002CE-0330-4544-0DE9-2D07C0EE18C7}"/>
              </a:ext>
            </a:extLst>
          </p:cNvPr>
          <p:cNvSpPr>
            <a:spLocks noGrp="1"/>
          </p:cNvSpPr>
          <p:nvPr>
            <p:ph type="sldNum" sz="quarter" idx="12"/>
          </p:nvPr>
        </p:nvSpPr>
        <p:spPr/>
        <p:txBody>
          <a:bodyPr/>
          <a:lstStyle/>
          <a:p>
            <a:fld id="{A3A973BD-8CE5-47C4-B8E5-573200B24DAB}" type="slidenum">
              <a:rPr lang="en-US" smtClean="0">
                <a:latin typeface="Times New Roman" panose="02020603050405020304" pitchFamily="18" charset="0"/>
                <a:cs typeface="Times New Roman" panose="02020603050405020304" pitchFamily="18" charset="0"/>
              </a:rPr>
              <a:t>26</a:t>
            </a:fld>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BBD9FDC-7C20-5712-C3F4-D8B38B409485}"/>
              </a:ext>
            </a:extLst>
          </p:cNvPr>
          <p:cNvSpPr txBox="1"/>
          <p:nvPr/>
        </p:nvSpPr>
        <p:spPr>
          <a:xfrm>
            <a:off x="0" y="277460"/>
            <a:ext cx="6908301" cy="477054"/>
          </a:xfrm>
          <a:prstGeom prst="rect">
            <a:avLst/>
          </a:prstGeom>
          <a:noFill/>
        </p:spPr>
        <p:txBody>
          <a:bodyPr wrap="none" rtlCol="0">
            <a:spAutoFit/>
          </a:bodyPr>
          <a:lstStyle/>
          <a:p>
            <a:r>
              <a:rPr lang="en-US" sz="2500" b="1" dirty="0" err="1">
                <a:solidFill>
                  <a:schemeClr val="bg1"/>
                </a:solidFill>
                <a:latin typeface="Times New Roman" panose="02020603050405020304" pitchFamily="18" charset="0"/>
                <a:cs typeface="Times New Roman" panose="02020603050405020304" pitchFamily="18" charset="0"/>
              </a:rPr>
              <a:t>Chương</a:t>
            </a:r>
            <a:r>
              <a:rPr lang="en-US" sz="2500" b="1" dirty="0">
                <a:solidFill>
                  <a:schemeClr val="bg1"/>
                </a:solidFill>
                <a:latin typeface="Times New Roman" panose="02020603050405020304" pitchFamily="18" charset="0"/>
                <a:cs typeface="Times New Roman" panose="02020603050405020304" pitchFamily="18" charset="0"/>
              </a:rPr>
              <a:t> 2. </a:t>
            </a:r>
            <a:r>
              <a:rPr lang="en-US" sz="2500" b="1" dirty="0" err="1">
                <a:solidFill>
                  <a:schemeClr val="bg1"/>
                </a:solidFill>
                <a:latin typeface="Times New Roman" panose="02020603050405020304" pitchFamily="18" charset="0"/>
                <a:cs typeface="Times New Roman" panose="02020603050405020304" pitchFamily="18" charset="0"/>
              </a:rPr>
              <a:t>Thiết</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kế</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hệ</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thống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cho</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nhà</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thông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minh</a:t>
            </a:r>
            <a:endParaRPr lang="en-US" sz="2500" b="1"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EE086450-BC32-99CA-CD4E-B3A7396E1A1A}"/>
              </a:ext>
            </a:extLst>
          </p:cNvPr>
          <p:cNvSpPr/>
          <p:nvPr/>
        </p:nvSpPr>
        <p:spPr>
          <a:xfrm>
            <a:off x="0" y="1006219"/>
            <a:ext cx="6649577" cy="461665"/>
          </a:xfrm>
          <a:prstGeom prst="rect">
            <a:avLst/>
          </a:prstGeom>
        </p:spPr>
        <p:txBody>
          <a:bodyPr wrap="none">
            <a:spAutoFit/>
          </a:bodyPr>
          <a:lstStyle/>
          <a:p>
            <a:pPr lvl="0"/>
            <a:r>
              <a:rPr lang="en-US" sz="2400" b="1" dirty="0">
                <a:latin typeface="Times New Roman" panose="02020603050405020304" pitchFamily="18" charset="0"/>
                <a:cs typeface="Times New Roman" panose="02020603050405020304" pitchFamily="18" charset="0"/>
              </a:rPr>
              <a:t>2.4.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minh</a:t>
            </a:r>
            <a:endParaRPr lang="en-US"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6DE440D-6172-8EE7-5B1E-05E3AD57F99A}"/>
              </a:ext>
            </a:extLst>
          </p:cNvPr>
          <p:cNvPicPr>
            <a:picLocks noChangeAspect="1"/>
          </p:cNvPicPr>
          <p:nvPr/>
        </p:nvPicPr>
        <p:blipFill>
          <a:blip r:embed="rId3"/>
          <a:stretch>
            <a:fillRect/>
          </a:stretch>
        </p:blipFill>
        <p:spPr>
          <a:xfrm>
            <a:off x="2495370" y="1836422"/>
            <a:ext cx="4153260" cy="4092295"/>
          </a:xfrm>
          <a:prstGeom prst="rect">
            <a:avLst/>
          </a:prstGeom>
        </p:spPr>
      </p:pic>
      <p:sp>
        <p:nvSpPr>
          <p:cNvPr id="4" name="TextBox 3">
            <a:extLst>
              <a:ext uri="{FF2B5EF4-FFF2-40B4-BE49-F238E27FC236}">
                <a16:creationId xmlns:a16="http://schemas.microsoft.com/office/drawing/2014/main" id="{DAB4AF7F-7C36-0B94-1488-384C2A8CD996}"/>
              </a:ext>
            </a:extLst>
          </p:cNvPr>
          <p:cNvSpPr txBox="1"/>
          <p:nvPr/>
        </p:nvSpPr>
        <p:spPr>
          <a:xfrm>
            <a:off x="457200" y="1543745"/>
            <a:ext cx="5181600" cy="400110"/>
          </a:xfrm>
          <a:prstGeom prst="rect">
            <a:avLst/>
          </a:prstGeom>
          <a:noFill/>
        </p:spPr>
        <p:txBody>
          <a:bodyPr wrap="square" rtlCol="0">
            <a:spAutoFit/>
          </a:bodyPr>
          <a:lstStyle/>
          <a:p>
            <a:pPr marL="342900" indent="-342900" algn="just">
              <a:buFont typeface="Wingdings" panose="05000000000000000000" pitchFamily="2" charset="2"/>
              <a:buChar char="q"/>
            </a:pPr>
            <a:r>
              <a:rPr lang="en-US" sz="2000" dirty="0" err="1">
                <a:latin typeface="Times New Roman" panose="02020603050405020304" pitchFamily="18" charset="0"/>
                <a:cs typeface="Times New Roman" panose="02020603050405020304" pitchFamily="18" charset="0"/>
              </a:rPr>
              <a:t>Sơ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thống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khiển</a:t>
            </a:r>
            <a:r>
              <a:rPr lang="en-US" sz="2000" dirty="0">
                <a:latin typeface="Times New Roman" panose="02020603050405020304" pitchFamily="18" charset="0"/>
                <a:cs typeface="Times New Roman" panose="02020603050405020304" pitchFamily="18" charset="0"/>
              </a:rPr>
              <a:t>: </a:t>
            </a:r>
            <a:endParaRPr lang="en-ID"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7638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FFB78-6B12-FFF3-92E5-45985DCE5FD4}"/>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E90EEB1E-1B11-9C10-0A99-23DDE7C789FD}"/>
              </a:ext>
            </a:extLst>
          </p:cNvPr>
          <p:cNvPicPr>
            <a:picLocks noChangeAspect="1"/>
          </p:cNvPicPr>
          <p:nvPr/>
        </p:nvPicPr>
        <p:blipFill>
          <a:blip r:embed="rId2"/>
          <a:stretch>
            <a:fillRect/>
          </a:stretch>
        </p:blipFill>
        <p:spPr>
          <a:xfrm>
            <a:off x="0" y="16933"/>
            <a:ext cx="9144000" cy="1049867"/>
          </a:xfrm>
          <a:prstGeom prst="rect">
            <a:avLst/>
          </a:prstGeom>
        </p:spPr>
      </p:pic>
      <p:sp>
        <p:nvSpPr>
          <p:cNvPr id="15" name="Slide Number Placeholder 14">
            <a:extLst>
              <a:ext uri="{FF2B5EF4-FFF2-40B4-BE49-F238E27FC236}">
                <a16:creationId xmlns:a16="http://schemas.microsoft.com/office/drawing/2014/main" id="{96CDCFD0-3AB3-EA19-DA2F-EA3905586DB6}"/>
              </a:ext>
            </a:extLst>
          </p:cNvPr>
          <p:cNvSpPr>
            <a:spLocks noGrp="1"/>
          </p:cNvSpPr>
          <p:nvPr>
            <p:ph type="sldNum" sz="quarter" idx="12"/>
          </p:nvPr>
        </p:nvSpPr>
        <p:spPr/>
        <p:txBody>
          <a:bodyPr/>
          <a:lstStyle/>
          <a:p>
            <a:fld id="{A3A973BD-8CE5-47C4-B8E5-573200B24DAB}" type="slidenum">
              <a:rPr lang="en-US" smtClean="0">
                <a:latin typeface="Times New Roman" panose="02020603050405020304" pitchFamily="18" charset="0"/>
                <a:cs typeface="Times New Roman" panose="02020603050405020304" pitchFamily="18" charset="0"/>
              </a:rPr>
              <a:t>27</a:t>
            </a:fld>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2A0B730-9A89-AD8E-2EBA-26932F5B09C7}"/>
              </a:ext>
            </a:extLst>
          </p:cNvPr>
          <p:cNvSpPr txBox="1"/>
          <p:nvPr/>
        </p:nvSpPr>
        <p:spPr>
          <a:xfrm>
            <a:off x="0" y="277460"/>
            <a:ext cx="6171882" cy="477054"/>
          </a:xfrm>
          <a:prstGeom prst="rect">
            <a:avLst/>
          </a:prstGeom>
          <a:noFill/>
        </p:spPr>
        <p:txBody>
          <a:bodyPr wrap="none" rtlCol="0">
            <a:spAutoFit/>
          </a:bodyPr>
          <a:lstStyle/>
          <a:p>
            <a:r>
              <a:rPr lang="en-US" sz="2500" b="1" dirty="0" err="1">
                <a:solidFill>
                  <a:schemeClr val="bg1"/>
                </a:solidFill>
                <a:latin typeface="Times New Roman" panose="02020603050405020304" pitchFamily="18" charset="0"/>
                <a:cs typeface="Times New Roman" panose="02020603050405020304" pitchFamily="18" charset="0"/>
              </a:rPr>
              <a:t>Chương</a:t>
            </a:r>
            <a:r>
              <a:rPr lang="en-US" sz="2500" b="1" dirty="0">
                <a:solidFill>
                  <a:schemeClr val="bg1"/>
                </a:solidFill>
                <a:latin typeface="Times New Roman" panose="02020603050405020304" pitchFamily="18" charset="0"/>
                <a:cs typeface="Times New Roman" panose="02020603050405020304" pitchFamily="18" charset="0"/>
              </a:rPr>
              <a:t> 3. </a:t>
            </a:r>
            <a:r>
              <a:rPr lang="en-US" sz="2500" b="1" dirty="0" err="1">
                <a:solidFill>
                  <a:schemeClr val="bg1"/>
                </a:solidFill>
                <a:latin typeface="Times New Roman" panose="02020603050405020304" pitchFamily="18" charset="0"/>
                <a:cs typeface="Times New Roman" panose="02020603050405020304" pitchFamily="18" charset="0"/>
              </a:rPr>
              <a:t>Chế</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tạo</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mô</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hình</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và</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thực</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nghiệm</a:t>
            </a:r>
            <a:endParaRPr lang="en-US" sz="2500" b="1"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9CCE8FC7-7A68-6C63-16BF-E65279DB9B09}"/>
              </a:ext>
            </a:extLst>
          </p:cNvPr>
          <p:cNvSpPr/>
          <p:nvPr/>
        </p:nvSpPr>
        <p:spPr>
          <a:xfrm>
            <a:off x="0" y="1006219"/>
            <a:ext cx="2691763" cy="461665"/>
          </a:xfrm>
          <a:prstGeom prst="rect">
            <a:avLst/>
          </a:prstGeom>
        </p:spPr>
        <p:txBody>
          <a:bodyPr wrap="none">
            <a:spAutoFit/>
          </a:bodyPr>
          <a:lstStyle/>
          <a:p>
            <a:pPr lvl="0"/>
            <a:r>
              <a:rPr lang="en-US" sz="2400" b="1" dirty="0">
                <a:latin typeface="Times New Roman" panose="02020603050405020304" pitchFamily="18" charset="0"/>
                <a:cs typeface="Times New Roman" panose="02020603050405020304" pitchFamily="18" charset="0"/>
              </a:rPr>
              <a:t>3.1.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tế</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7014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2CBDD-903A-A794-6314-92DB3C19B008}"/>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577203E3-90B2-F494-CBFA-D987E3DD7493}"/>
              </a:ext>
            </a:extLst>
          </p:cNvPr>
          <p:cNvPicPr>
            <a:picLocks noChangeAspect="1"/>
          </p:cNvPicPr>
          <p:nvPr/>
        </p:nvPicPr>
        <p:blipFill>
          <a:blip r:embed="rId2"/>
          <a:stretch>
            <a:fillRect/>
          </a:stretch>
        </p:blipFill>
        <p:spPr>
          <a:xfrm>
            <a:off x="0" y="16933"/>
            <a:ext cx="9144000" cy="1049867"/>
          </a:xfrm>
          <a:prstGeom prst="rect">
            <a:avLst/>
          </a:prstGeom>
        </p:spPr>
      </p:pic>
      <p:sp>
        <p:nvSpPr>
          <p:cNvPr id="15" name="Slide Number Placeholder 14">
            <a:extLst>
              <a:ext uri="{FF2B5EF4-FFF2-40B4-BE49-F238E27FC236}">
                <a16:creationId xmlns:a16="http://schemas.microsoft.com/office/drawing/2014/main" id="{4342C1F8-8037-B73B-3FB4-540F5824CBEA}"/>
              </a:ext>
            </a:extLst>
          </p:cNvPr>
          <p:cNvSpPr>
            <a:spLocks noGrp="1"/>
          </p:cNvSpPr>
          <p:nvPr>
            <p:ph type="sldNum" sz="quarter" idx="12"/>
          </p:nvPr>
        </p:nvSpPr>
        <p:spPr/>
        <p:txBody>
          <a:bodyPr/>
          <a:lstStyle/>
          <a:p>
            <a:fld id="{A3A973BD-8CE5-47C4-B8E5-573200B24DAB}" type="slidenum">
              <a:rPr lang="en-US" smtClean="0">
                <a:latin typeface="Times New Roman" panose="02020603050405020304" pitchFamily="18" charset="0"/>
                <a:cs typeface="Times New Roman" panose="02020603050405020304" pitchFamily="18" charset="0"/>
              </a:rPr>
              <a:t>28</a:t>
            </a:fld>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B02A085-A964-82A3-DAF6-60A42DBB2545}"/>
              </a:ext>
            </a:extLst>
          </p:cNvPr>
          <p:cNvSpPr txBox="1"/>
          <p:nvPr/>
        </p:nvSpPr>
        <p:spPr>
          <a:xfrm>
            <a:off x="0" y="277460"/>
            <a:ext cx="6171882" cy="477054"/>
          </a:xfrm>
          <a:prstGeom prst="rect">
            <a:avLst/>
          </a:prstGeom>
          <a:noFill/>
        </p:spPr>
        <p:txBody>
          <a:bodyPr wrap="none" rtlCol="0">
            <a:spAutoFit/>
          </a:bodyPr>
          <a:lstStyle/>
          <a:p>
            <a:r>
              <a:rPr lang="en-US" sz="2500" b="1" dirty="0" err="1">
                <a:solidFill>
                  <a:schemeClr val="bg1"/>
                </a:solidFill>
                <a:latin typeface="Times New Roman" panose="02020603050405020304" pitchFamily="18" charset="0"/>
                <a:cs typeface="Times New Roman" panose="02020603050405020304" pitchFamily="18" charset="0"/>
              </a:rPr>
              <a:t>Chương</a:t>
            </a:r>
            <a:r>
              <a:rPr lang="en-US" sz="2500" b="1" dirty="0">
                <a:solidFill>
                  <a:schemeClr val="bg1"/>
                </a:solidFill>
                <a:latin typeface="Times New Roman" panose="02020603050405020304" pitchFamily="18" charset="0"/>
                <a:cs typeface="Times New Roman" panose="02020603050405020304" pitchFamily="18" charset="0"/>
              </a:rPr>
              <a:t> 3. </a:t>
            </a:r>
            <a:r>
              <a:rPr lang="en-US" sz="2500" b="1" dirty="0" err="1">
                <a:solidFill>
                  <a:schemeClr val="bg1"/>
                </a:solidFill>
                <a:latin typeface="Times New Roman" panose="02020603050405020304" pitchFamily="18" charset="0"/>
                <a:cs typeface="Times New Roman" panose="02020603050405020304" pitchFamily="18" charset="0"/>
              </a:rPr>
              <a:t>Chế</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tạo</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mô</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hình</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và</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thực</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nghiệm</a:t>
            </a:r>
            <a:endParaRPr lang="en-US" sz="2500" b="1"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0B7BC08F-A7D6-D191-F188-B1185FFDDDCA}"/>
              </a:ext>
            </a:extLst>
          </p:cNvPr>
          <p:cNvSpPr/>
          <p:nvPr/>
        </p:nvSpPr>
        <p:spPr>
          <a:xfrm>
            <a:off x="0" y="1006219"/>
            <a:ext cx="4769254" cy="461665"/>
          </a:xfrm>
          <a:prstGeom prst="rect">
            <a:avLst/>
          </a:prstGeom>
        </p:spPr>
        <p:txBody>
          <a:bodyPr wrap="none">
            <a:spAutoFit/>
          </a:bodyPr>
          <a:lstStyle/>
          <a:p>
            <a:pPr lvl="0"/>
            <a:r>
              <a:rPr lang="en-US" sz="2400" b="1" dirty="0">
                <a:latin typeface="Times New Roman" panose="02020603050405020304" pitchFamily="18" charset="0"/>
                <a:cs typeface="Times New Roman" panose="02020603050405020304" pitchFamily="18" charset="0"/>
              </a:rPr>
              <a:t>3.2. </a:t>
            </a:r>
            <a:r>
              <a:rPr lang="en-US" sz="2400" dirty="0">
                <a:latin typeface="Times New Roman" panose="02020603050405020304" pitchFamily="18" charset="0"/>
                <a:cs typeface="Times New Roman" panose="02020603050405020304" pitchFamily="18" charset="0"/>
              </a:rPr>
              <a:t>Giao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khiển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6909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3CCCE-C93B-E72E-8449-590552547B15}"/>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DAF5D7FF-D3B6-34E9-1057-2463AB001DD4}"/>
              </a:ext>
            </a:extLst>
          </p:cNvPr>
          <p:cNvPicPr>
            <a:picLocks noChangeAspect="1"/>
          </p:cNvPicPr>
          <p:nvPr/>
        </p:nvPicPr>
        <p:blipFill>
          <a:blip r:embed="rId2"/>
          <a:stretch>
            <a:fillRect/>
          </a:stretch>
        </p:blipFill>
        <p:spPr>
          <a:xfrm>
            <a:off x="0" y="16933"/>
            <a:ext cx="9144000" cy="1049867"/>
          </a:xfrm>
          <a:prstGeom prst="rect">
            <a:avLst/>
          </a:prstGeom>
        </p:spPr>
      </p:pic>
      <p:sp>
        <p:nvSpPr>
          <p:cNvPr id="15" name="Slide Number Placeholder 14">
            <a:extLst>
              <a:ext uri="{FF2B5EF4-FFF2-40B4-BE49-F238E27FC236}">
                <a16:creationId xmlns:a16="http://schemas.microsoft.com/office/drawing/2014/main" id="{E96E912C-13B3-9458-572D-A97670B4F882}"/>
              </a:ext>
            </a:extLst>
          </p:cNvPr>
          <p:cNvSpPr>
            <a:spLocks noGrp="1"/>
          </p:cNvSpPr>
          <p:nvPr>
            <p:ph type="sldNum" sz="quarter" idx="12"/>
          </p:nvPr>
        </p:nvSpPr>
        <p:spPr/>
        <p:txBody>
          <a:bodyPr/>
          <a:lstStyle/>
          <a:p>
            <a:fld id="{A3A973BD-8CE5-47C4-B8E5-573200B24DAB}" type="slidenum">
              <a:rPr lang="en-US" smtClean="0">
                <a:latin typeface="Times New Roman" panose="02020603050405020304" pitchFamily="18" charset="0"/>
                <a:cs typeface="Times New Roman" panose="02020603050405020304" pitchFamily="18" charset="0"/>
              </a:rPr>
              <a:t>29</a:t>
            </a:fld>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3C93CB1-44E1-4F52-9889-B57E6BFC1086}"/>
              </a:ext>
            </a:extLst>
          </p:cNvPr>
          <p:cNvSpPr txBox="1"/>
          <p:nvPr/>
        </p:nvSpPr>
        <p:spPr>
          <a:xfrm>
            <a:off x="0" y="277460"/>
            <a:ext cx="6171882" cy="477054"/>
          </a:xfrm>
          <a:prstGeom prst="rect">
            <a:avLst/>
          </a:prstGeom>
          <a:noFill/>
        </p:spPr>
        <p:txBody>
          <a:bodyPr wrap="none" rtlCol="0">
            <a:spAutoFit/>
          </a:bodyPr>
          <a:lstStyle/>
          <a:p>
            <a:r>
              <a:rPr lang="en-US" sz="2500" b="1" dirty="0" err="1">
                <a:solidFill>
                  <a:schemeClr val="bg1"/>
                </a:solidFill>
                <a:latin typeface="Times New Roman" panose="02020603050405020304" pitchFamily="18" charset="0"/>
                <a:cs typeface="Times New Roman" panose="02020603050405020304" pitchFamily="18" charset="0"/>
              </a:rPr>
              <a:t>Chương</a:t>
            </a:r>
            <a:r>
              <a:rPr lang="en-US" sz="2500" b="1" dirty="0">
                <a:solidFill>
                  <a:schemeClr val="bg1"/>
                </a:solidFill>
                <a:latin typeface="Times New Roman" panose="02020603050405020304" pitchFamily="18" charset="0"/>
                <a:cs typeface="Times New Roman" panose="02020603050405020304" pitchFamily="18" charset="0"/>
              </a:rPr>
              <a:t> 3. </a:t>
            </a:r>
            <a:r>
              <a:rPr lang="en-US" sz="2500" b="1" dirty="0" err="1">
                <a:solidFill>
                  <a:schemeClr val="bg1"/>
                </a:solidFill>
                <a:latin typeface="Times New Roman" panose="02020603050405020304" pitchFamily="18" charset="0"/>
                <a:cs typeface="Times New Roman" panose="02020603050405020304" pitchFamily="18" charset="0"/>
              </a:rPr>
              <a:t>Chế</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tạo</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mô</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hình</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và</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thực</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nghiệm</a:t>
            </a:r>
            <a:endParaRPr lang="en-US" sz="2500" b="1"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73CB73C3-8922-9212-E914-2328F2D295F8}"/>
              </a:ext>
            </a:extLst>
          </p:cNvPr>
          <p:cNvSpPr/>
          <p:nvPr/>
        </p:nvSpPr>
        <p:spPr>
          <a:xfrm>
            <a:off x="0" y="1006219"/>
            <a:ext cx="4897495" cy="461665"/>
          </a:xfrm>
          <a:prstGeom prst="rect">
            <a:avLst/>
          </a:prstGeom>
        </p:spPr>
        <p:txBody>
          <a:bodyPr wrap="none">
            <a:spAutoFit/>
          </a:bodyPr>
          <a:lstStyle/>
          <a:p>
            <a:pPr lvl="0"/>
            <a:r>
              <a:rPr lang="en-US" sz="2400" b="1" dirty="0">
                <a:latin typeface="Times New Roman" panose="02020603050405020304" pitchFamily="18" charset="0"/>
                <a:cs typeface="Times New Roman" panose="02020603050405020304" pitchFamily="18" charset="0"/>
              </a:rPr>
              <a:t>3.3. </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mốt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bị</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8588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464401"/>
          </a:xfrm>
          <a:prstGeom prst="rect">
            <a:avLst/>
          </a:prstGeom>
        </p:spPr>
      </p:pic>
      <p:sp>
        <p:nvSpPr>
          <p:cNvPr id="5" name="TextBox 4"/>
          <p:cNvSpPr txBox="1"/>
          <p:nvPr/>
        </p:nvSpPr>
        <p:spPr>
          <a:xfrm>
            <a:off x="114300" y="228600"/>
            <a:ext cx="2819400" cy="553998"/>
          </a:xfrm>
          <a:prstGeom prst="rect">
            <a:avLst/>
          </a:prstGeom>
          <a:noFill/>
        </p:spPr>
        <p:txBody>
          <a:bodyPr wrap="square" rtlCol="0">
            <a:spAutoFit/>
          </a:bodyPr>
          <a:lstStyle/>
          <a:p>
            <a:r>
              <a:rPr lang="en-US" sz="3000" b="1" dirty="0" err="1">
                <a:solidFill>
                  <a:schemeClr val="bg1"/>
                </a:solidFill>
                <a:latin typeface="Times New Roman" panose="02020603050405020304" pitchFamily="18" charset="0"/>
                <a:cs typeface="Times New Roman" panose="02020603050405020304" pitchFamily="18" charset="0"/>
              </a:rPr>
              <a:t>Nội</a:t>
            </a:r>
            <a:r>
              <a:rPr lang="en-US" sz="3000" b="1" dirty="0">
                <a:solidFill>
                  <a:schemeClr val="bg1"/>
                </a:solidFill>
                <a:latin typeface="Times New Roman" panose="02020603050405020304" pitchFamily="18" charset="0"/>
                <a:cs typeface="Times New Roman" panose="02020603050405020304" pitchFamily="18" charset="0"/>
              </a:rPr>
              <a:t> dung </a:t>
            </a:r>
            <a:r>
              <a:rPr lang="en-US" sz="3000" b="1" dirty="0" err="1">
                <a:solidFill>
                  <a:schemeClr val="bg1"/>
                </a:solidFill>
                <a:latin typeface="Times New Roman" panose="02020603050405020304" pitchFamily="18" charset="0"/>
                <a:cs typeface="Times New Roman" panose="02020603050405020304" pitchFamily="18" charset="0"/>
              </a:rPr>
              <a:t>chính</a:t>
            </a:r>
            <a:endParaRPr lang="en-US" sz="3000" dirty="0">
              <a:solidFill>
                <a:schemeClr val="bg1"/>
              </a:solidFill>
              <a:latin typeface="Times New Roman" panose="02020603050405020304" pitchFamily="18" charset="0"/>
              <a:cs typeface="Times New Roman" panose="02020603050405020304" pitchFamily="18" charset="0"/>
            </a:endParaRPr>
          </a:p>
        </p:txBody>
      </p:sp>
      <p:graphicFrame>
        <p:nvGraphicFramePr>
          <p:cNvPr id="3" name="Diagram 2"/>
          <p:cNvGraphicFramePr/>
          <p:nvPr>
            <p:extLst>
              <p:ext uri="{D42A27DB-BD31-4B8C-83A1-F6EECF244321}">
                <p14:modId xmlns:p14="http://schemas.microsoft.com/office/powerpoint/2010/main" val="1081239688"/>
              </p:ext>
            </p:extLst>
          </p:nvPr>
        </p:nvGraphicFramePr>
        <p:xfrm>
          <a:off x="1524000" y="1397000"/>
          <a:ext cx="6400800" cy="462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A3A973BD-8CE5-47C4-B8E5-573200B24DAB}" type="slidenum">
              <a:rPr lang="en-US" smtClean="0"/>
              <a:t>3</a:t>
            </a:fld>
            <a:endParaRPr lang="en-US"/>
          </a:p>
        </p:txBody>
      </p:sp>
    </p:spTree>
    <p:extLst>
      <p:ext uri="{BB962C8B-B14F-4D97-AF65-F5344CB8AC3E}">
        <p14:creationId xmlns:p14="http://schemas.microsoft.com/office/powerpoint/2010/main" val="20160900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0DC65-1587-DDAC-4425-4D56F5D871A6}"/>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54E1A06A-5AA6-3504-B597-0481658DBD2F}"/>
              </a:ext>
            </a:extLst>
          </p:cNvPr>
          <p:cNvPicPr>
            <a:picLocks noChangeAspect="1"/>
          </p:cNvPicPr>
          <p:nvPr/>
        </p:nvPicPr>
        <p:blipFill>
          <a:blip r:embed="rId2"/>
          <a:stretch>
            <a:fillRect/>
          </a:stretch>
        </p:blipFill>
        <p:spPr>
          <a:xfrm>
            <a:off x="0" y="16933"/>
            <a:ext cx="9144000" cy="1049867"/>
          </a:xfrm>
          <a:prstGeom prst="rect">
            <a:avLst/>
          </a:prstGeom>
        </p:spPr>
      </p:pic>
      <p:sp>
        <p:nvSpPr>
          <p:cNvPr id="15" name="Slide Number Placeholder 14">
            <a:extLst>
              <a:ext uri="{FF2B5EF4-FFF2-40B4-BE49-F238E27FC236}">
                <a16:creationId xmlns:a16="http://schemas.microsoft.com/office/drawing/2014/main" id="{A496065B-0F76-6AB8-9926-A301C4DD5D3A}"/>
              </a:ext>
            </a:extLst>
          </p:cNvPr>
          <p:cNvSpPr>
            <a:spLocks noGrp="1"/>
          </p:cNvSpPr>
          <p:nvPr>
            <p:ph type="sldNum" sz="quarter" idx="12"/>
          </p:nvPr>
        </p:nvSpPr>
        <p:spPr/>
        <p:txBody>
          <a:bodyPr/>
          <a:lstStyle/>
          <a:p>
            <a:fld id="{A3A973BD-8CE5-47C4-B8E5-573200B24DAB}" type="slidenum">
              <a:rPr lang="en-US" smtClean="0">
                <a:latin typeface="Times New Roman" panose="02020603050405020304" pitchFamily="18" charset="0"/>
                <a:cs typeface="Times New Roman" panose="02020603050405020304" pitchFamily="18" charset="0"/>
              </a:rPr>
              <a:t>30</a:t>
            </a:fld>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52C4183-8A91-0E3E-DA53-85F4A1AACD83}"/>
              </a:ext>
            </a:extLst>
          </p:cNvPr>
          <p:cNvSpPr txBox="1"/>
          <p:nvPr/>
        </p:nvSpPr>
        <p:spPr>
          <a:xfrm>
            <a:off x="0" y="277460"/>
            <a:ext cx="6171882" cy="477054"/>
          </a:xfrm>
          <a:prstGeom prst="rect">
            <a:avLst/>
          </a:prstGeom>
          <a:noFill/>
        </p:spPr>
        <p:txBody>
          <a:bodyPr wrap="none" rtlCol="0">
            <a:spAutoFit/>
          </a:bodyPr>
          <a:lstStyle/>
          <a:p>
            <a:r>
              <a:rPr lang="en-US" sz="2500" b="1" dirty="0" err="1">
                <a:solidFill>
                  <a:schemeClr val="bg1"/>
                </a:solidFill>
                <a:latin typeface="Times New Roman" panose="02020603050405020304" pitchFamily="18" charset="0"/>
                <a:cs typeface="Times New Roman" panose="02020603050405020304" pitchFamily="18" charset="0"/>
              </a:rPr>
              <a:t>Chương</a:t>
            </a:r>
            <a:r>
              <a:rPr lang="en-US" sz="2500" b="1" dirty="0">
                <a:solidFill>
                  <a:schemeClr val="bg1"/>
                </a:solidFill>
                <a:latin typeface="Times New Roman" panose="02020603050405020304" pitchFamily="18" charset="0"/>
                <a:cs typeface="Times New Roman" panose="02020603050405020304" pitchFamily="18" charset="0"/>
              </a:rPr>
              <a:t> 3. </a:t>
            </a:r>
            <a:r>
              <a:rPr lang="en-US" sz="2500" b="1" dirty="0" err="1">
                <a:solidFill>
                  <a:schemeClr val="bg1"/>
                </a:solidFill>
                <a:latin typeface="Times New Roman" panose="02020603050405020304" pitchFamily="18" charset="0"/>
                <a:cs typeface="Times New Roman" panose="02020603050405020304" pitchFamily="18" charset="0"/>
              </a:rPr>
              <a:t>Chế</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tạo</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mô</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hình</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và</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thực</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nghiệm</a:t>
            </a:r>
            <a:endParaRPr lang="en-US" sz="2500" b="1"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9CA21FA0-1E7F-ADBD-47B2-6AF5F0179258}"/>
              </a:ext>
            </a:extLst>
          </p:cNvPr>
          <p:cNvSpPr/>
          <p:nvPr/>
        </p:nvSpPr>
        <p:spPr>
          <a:xfrm>
            <a:off x="0" y="1006219"/>
            <a:ext cx="2837636" cy="461665"/>
          </a:xfrm>
          <a:prstGeom prst="rect">
            <a:avLst/>
          </a:prstGeom>
        </p:spPr>
        <p:txBody>
          <a:bodyPr wrap="none">
            <a:spAutoFit/>
          </a:bodyPr>
          <a:lstStyle/>
          <a:p>
            <a:pPr lvl="0"/>
            <a:r>
              <a:rPr lang="en-US" sz="2400" b="1" dirty="0">
                <a:latin typeface="Times New Roman" panose="02020603050405020304" pitchFamily="18" charset="0"/>
                <a:cs typeface="Times New Roman" panose="02020603050405020304" pitchFamily="18" charset="0"/>
              </a:rPr>
              <a:t>3.4. </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8587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27C42-CE2A-9A68-18CD-B535D845734D}"/>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C767E5B0-A5B4-8780-7B78-22EC8BE422F7}"/>
              </a:ext>
            </a:extLst>
          </p:cNvPr>
          <p:cNvPicPr>
            <a:picLocks noChangeAspect="1"/>
          </p:cNvPicPr>
          <p:nvPr/>
        </p:nvPicPr>
        <p:blipFill>
          <a:blip r:embed="rId2"/>
          <a:stretch>
            <a:fillRect/>
          </a:stretch>
        </p:blipFill>
        <p:spPr>
          <a:xfrm>
            <a:off x="0" y="16933"/>
            <a:ext cx="9144000" cy="1049867"/>
          </a:xfrm>
          <a:prstGeom prst="rect">
            <a:avLst/>
          </a:prstGeom>
        </p:spPr>
      </p:pic>
      <p:sp>
        <p:nvSpPr>
          <p:cNvPr id="15" name="Slide Number Placeholder 14">
            <a:extLst>
              <a:ext uri="{FF2B5EF4-FFF2-40B4-BE49-F238E27FC236}">
                <a16:creationId xmlns:a16="http://schemas.microsoft.com/office/drawing/2014/main" id="{CC816725-0527-870E-715C-61AF96496456}"/>
              </a:ext>
            </a:extLst>
          </p:cNvPr>
          <p:cNvSpPr>
            <a:spLocks noGrp="1"/>
          </p:cNvSpPr>
          <p:nvPr>
            <p:ph type="sldNum" sz="quarter" idx="12"/>
          </p:nvPr>
        </p:nvSpPr>
        <p:spPr/>
        <p:txBody>
          <a:bodyPr/>
          <a:lstStyle/>
          <a:p>
            <a:fld id="{A3A973BD-8CE5-47C4-B8E5-573200B24DAB}" type="slidenum">
              <a:rPr lang="en-US" smtClean="0">
                <a:latin typeface="Times New Roman" panose="02020603050405020304" pitchFamily="18" charset="0"/>
                <a:cs typeface="Times New Roman" panose="02020603050405020304" pitchFamily="18" charset="0"/>
              </a:rPr>
              <a:t>31</a:t>
            </a:fld>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2D08CFC-5B80-2E4C-502B-2BCF1F067BC3}"/>
              </a:ext>
            </a:extLst>
          </p:cNvPr>
          <p:cNvSpPr txBox="1"/>
          <p:nvPr/>
        </p:nvSpPr>
        <p:spPr>
          <a:xfrm>
            <a:off x="0" y="277460"/>
            <a:ext cx="1370888" cy="477054"/>
          </a:xfrm>
          <a:prstGeom prst="rect">
            <a:avLst/>
          </a:prstGeom>
          <a:noFill/>
        </p:spPr>
        <p:txBody>
          <a:bodyPr wrap="none" rtlCol="0">
            <a:spAutoFit/>
          </a:bodyPr>
          <a:lstStyle/>
          <a:p>
            <a:r>
              <a:rPr lang="en-US" sz="2500" b="1" dirty="0" err="1">
                <a:solidFill>
                  <a:schemeClr val="bg1"/>
                </a:solidFill>
                <a:latin typeface="Times New Roman" panose="02020603050405020304" pitchFamily="18" charset="0"/>
                <a:cs typeface="Times New Roman" panose="02020603050405020304" pitchFamily="18" charset="0"/>
              </a:rPr>
              <a:t>Kết</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luận</a:t>
            </a:r>
            <a:endParaRPr lang="en-US" sz="2500" b="1"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1DE5496-BBDB-E552-F3A0-7382CD3968FC}"/>
              </a:ext>
            </a:extLst>
          </p:cNvPr>
          <p:cNvSpPr txBox="1"/>
          <p:nvPr/>
        </p:nvSpPr>
        <p:spPr>
          <a:xfrm>
            <a:off x="0" y="1091682"/>
            <a:ext cx="9144000" cy="4439677"/>
          </a:xfrm>
          <a:prstGeom prst="rect">
            <a:avLst/>
          </a:prstGeom>
          <a:noFill/>
        </p:spPr>
        <p:txBody>
          <a:bodyPr wrap="square">
            <a:spAutoFit/>
          </a:bodyPr>
          <a:lstStyle/>
          <a:p>
            <a:pPr marL="342900" lvl="0" indent="-342900" algn="just">
              <a:spcBef>
                <a:spcPts val="660"/>
              </a:spcBef>
              <a:spcAft>
                <a:spcPts val="800"/>
              </a:spcAft>
              <a:buFont typeface="Wingdings" panose="05000000000000000000" pitchFamily="2" charset="2"/>
              <a:buChar char="q"/>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Tổng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giám</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sát</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qua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internet,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ngôi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nhà</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minh</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Đồng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thời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em</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cũng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biết</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tình</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xu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hướng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Việt</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Nam.</a:t>
            </a:r>
          </a:p>
          <a:p>
            <a:pPr marL="342900" lvl="0" indent="-342900" algn="just">
              <a:spcBef>
                <a:spcPts val="660"/>
              </a:spcBef>
              <a:spcAft>
                <a:spcPts val="800"/>
              </a:spcAft>
              <a:buFont typeface="Wingdings" panose="05000000000000000000" pitchFamily="2" charset="2"/>
              <a:buChar char="q"/>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Thiết</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kế</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ngôi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nhà</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minh</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D"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Bef>
                <a:spcPts val="660"/>
              </a:spcBef>
              <a:spcAft>
                <a:spcPts val="800"/>
              </a:spcAft>
              <a:buFont typeface="Wingdings" panose="05000000000000000000" pitchFamily="2" charset="2"/>
              <a:buChar char="q"/>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hiểu</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sở</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ý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nghĩa</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thiết</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bị</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qua internet.</a:t>
            </a:r>
            <a:endParaRPr lang="en-ID"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Bef>
                <a:spcPts val="660"/>
              </a:spcBef>
              <a:spcAft>
                <a:spcPts val="800"/>
              </a:spcAft>
              <a:buFont typeface="Wingdings" panose="05000000000000000000" pitchFamily="2" charset="2"/>
              <a:buChar char="q"/>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Hiểu</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nguyên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lí</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làm</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module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cách</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ghép</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nối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D"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spcBef>
                <a:spcPts val="660"/>
              </a:spcBef>
              <a:spcAft>
                <a:spcPts val="800"/>
              </a:spcAft>
              <a:buFont typeface="Wingdings" panose="05000000000000000000" pitchFamily="2" charset="2"/>
              <a:buChar char="q"/>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hành</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chạy</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nghiệm</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đánh</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indent="-342900" algn="just">
              <a:spcBef>
                <a:spcPts val="660"/>
              </a:spcBef>
              <a:spcAft>
                <a:spcPts val="800"/>
              </a:spcAft>
              <a:buFont typeface="Wingdings" panose="05000000000000000000" pitchFamily="2" charset="2"/>
              <a:buChar char="q"/>
            </a:pPr>
            <a:r>
              <a:rPr lang="en-US" sz="2000" dirty="0" err="1">
                <a:effectLst/>
                <a:latin typeface="Times New Roman" panose="02020603050405020304" pitchFamily="18" charset="0"/>
                <a:ea typeface="Times New Roman" panose="02020603050405020304" pitchFamily="18" charset="0"/>
              </a:rPr>
              <a:t>Bên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cạnh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những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kết</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quả</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đạt</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được</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thì</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mô</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hình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vẫn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tồn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tại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nhiều</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giới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hạn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về</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kĩ</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thuật</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như</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khả</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năng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mở</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rộng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số</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lượng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biến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giám</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sát</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và</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điều</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khiển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xảy</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ra</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nhiễu</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thời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gian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đáp</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ứng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giao</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diện</a:t>
            </a:r>
            <a:r>
              <a:rPr lang="en-US" sz="2000" dirty="0">
                <a:effectLst/>
                <a:latin typeface="Times New Roman" panose="02020603050405020304" pitchFamily="18" charset="0"/>
                <a:ea typeface="Times New Roman" panose="02020603050405020304" pitchFamily="18" charset="0"/>
              </a:rPr>
              <a:t> web </a:t>
            </a:r>
            <a:r>
              <a:rPr lang="en-US" sz="2000" dirty="0" err="1">
                <a:effectLst/>
                <a:latin typeface="Times New Roman" panose="02020603050405020304" pitchFamily="18" charset="0"/>
                <a:ea typeface="Times New Roman" panose="02020603050405020304" pitchFamily="18" charset="0"/>
              </a:rPr>
              <a:t>dài</a:t>
            </a:r>
            <a:r>
              <a:rPr lang="en-US" sz="2000" dirty="0">
                <a:effectLst/>
                <a:latin typeface="Times New Roman" panose="02020603050405020304" pitchFamily="18" charset="0"/>
                <a:ea typeface="Times New Roman" panose="02020603050405020304" pitchFamily="18" charset="0"/>
              </a:rPr>
              <a:t>.</a:t>
            </a:r>
            <a:endParaRPr lang="en-ID"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01334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D0359-551C-E5FA-77FF-DE1CE038F9C6}"/>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988EC662-9030-E407-0A6E-4F0C22B3C47F}"/>
              </a:ext>
            </a:extLst>
          </p:cNvPr>
          <p:cNvPicPr>
            <a:picLocks noChangeAspect="1"/>
          </p:cNvPicPr>
          <p:nvPr/>
        </p:nvPicPr>
        <p:blipFill>
          <a:blip r:embed="rId2"/>
          <a:stretch>
            <a:fillRect/>
          </a:stretch>
        </p:blipFill>
        <p:spPr>
          <a:xfrm>
            <a:off x="0" y="16933"/>
            <a:ext cx="9144000" cy="1049867"/>
          </a:xfrm>
          <a:prstGeom prst="rect">
            <a:avLst/>
          </a:prstGeom>
        </p:spPr>
      </p:pic>
      <p:sp>
        <p:nvSpPr>
          <p:cNvPr id="15" name="Slide Number Placeholder 14">
            <a:extLst>
              <a:ext uri="{FF2B5EF4-FFF2-40B4-BE49-F238E27FC236}">
                <a16:creationId xmlns:a16="http://schemas.microsoft.com/office/drawing/2014/main" id="{505A59AC-FD6D-A608-784C-DF5FD55DAEE9}"/>
              </a:ext>
            </a:extLst>
          </p:cNvPr>
          <p:cNvSpPr>
            <a:spLocks noGrp="1"/>
          </p:cNvSpPr>
          <p:nvPr>
            <p:ph type="sldNum" sz="quarter" idx="12"/>
          </p:nvPr>
        </p:nvSpPr>
        <p:spPr/>
        <p:txBody>
          <a:bodyPr/>
          <a:lstStyle/>
          <a:p>
            <a:fld id="{A3A973BD-8CE5-47C4-B8E5-573200B24DAB}" type="slidenum">
              <a:rPr lang="en-US" smtClean="0">
                <a:latin typeface="Times New Roman" panose="02020603050405020304" pitchFamily="18" charset="0"/>
                <a:cs typeface="Times New Roman" panose="02020603050405020304" pitchFamily="18" charset="0"/>
              </a:rPr>
              <a:t>32</a:t>
            </a:fld>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7C0B310-9A6D-AB76-090D-EC65896D9D81}"/>
              </a:ext>
            </a:extLst>
          </p:cNvPr>
          <p:cNvSpPr txBox="1"/>
          <p:nvPr/>
        </p:nvSpPr>
        <p:spPr>
          <a:xfrm>
            <a:off x="0" y="277460"/>
            <a:ext cx="2667718" cy="477054"/>
          </a:xfrm>
          <a:prstGeom prst="rect">
            <a:avLst/>
          </a:prstGeom>
          <a:noFill/>
        </p:spPr>
        <p:txBody>
          <a:bodyPr wrap="none" rtlCol="0">
            <a:spAutoFit/>
          </a:bodyPr>
          <a:lstStyle/>
          <a:p>
            <a:r>
              <a:rPr lang="en-US" sz="2500" b="1" dirty="0" err="1">
                <a:solidFill>
                  <a:schemeClr val="bg1"/>
                </a:solidFill>
                <a:latin typeface="Times New Roman" panose="02020603050405020304" pitchFamily="18" charset="0"/>
                <a:cs typeface="Times New Roman" panose="02020603050405020304" pitchFamily="18" charset="0"/>
              </a:rPr>
              <a:t>Hướng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phát</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triển</a:t>
            </a:r>
            <a:r>
              <a:rPr lang="en-US" sz="2500" b="1" dirty="0">
                <a:solidFill>
                  <a:schemeClr val="bg1"/>
                </a:solidFill>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F66A1DF5-0F50-DAED-0B36-8F2BE37E3FF8}"/>
              </a:ext>
            </a:extLst>
          </p:cNvPr>
          <p:cNvSpPr txBox="1"/>
          <p:nvPr/>
        </p:nvSpPr>
        <p:spPr>
          <a:xfrm>
            <a:off x="0" y="1344433"/>
            <a:ext cx="9144000" cy="400110"/>
          </a:xfrm>
          <a:prstGeom prst="rect">
            <a:avLst/>
          </a:prstGeom>
          <a:noFill/>
        </p:spPr>
        <p:txBody>
          <a:bodyPr wrap="square">
            <a:spAutoFit/>
          </a:bodyPr>
          <a:lstStyle/>
          <a:p>
            <a:pPr marL="534670" indent="-342900" algn="just">
              <a:spcBef>
                <a:spcPts val="660"/>
              </a:spcBef>
              <a:buFont typeface="Wingdings" panose="05000000000000000000" pitchFamily="2" charset="2"/>
              <a:buChar char="q"/>
            </a:pPr>
            <a:r>
              <a:rPr lang="x-none" sz="2000" dirty="0">
                <a:effectLst/>
                <a:latin typeface="Times New Roman" panose="02020603050405020304" pitchFamily="18" charset="0"/>
                <a:ea typeface="Times New Roman" panose="02020603050405020304" pitchFamily="18" charset="0"/>
                <a:cs typeface="Times New Roman" panose="02020603050405020304" pitchFamily="18" charset="0"/>
              </a:rPr>
              <a:t>Qua đồ án này em xin đề xuất một số hướng phát triển cho hệ thống:</a:t>
            </a:r>
            <a:endParaRPr lang="en-ID"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87DE491-AFD0-A8B0-3B05-DA327D7A18D1}"/>
              </a:ext>
            </a:extLst>
          </p:cNvPr>
          <p:cNvSpPr txBox="1"/>
          <p:nvPr/>
        </p:nvSpPr>
        <p:spPr>
          <a:xfrm>
            <a:off x="457200" y="1828800"/>
            <a:ext cx="8382000" cy="4197559"/>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en-US" sz="1800" b="1" dirty="0" err="1">
                <a:solidFill>
                  <a:srgbClr val="000000"/>
                </a:solidFill>
                <a:effectLst/>
                <a:latin typeface="Times New Roman" panose="02020603050405020304" pitchFamily="18" charset="0"/>
                <a:ea typeface="Calibri" panose="020F0502020204030204" pitchFamily="34" charset="0"/>
              </a:rPr>
              <a:t>Tăng</a:t>
            </a:r>
            <a:r>
              <a:rPr lang="en-US" sz="1800" b="1" dirty="0">
                <a:solidFill>
                  <a:srgbClr val="000000"/>
                </a:solidFill>
                <a:effectLst/>
                <a:latin typeface="Times New Roman" panose="02020603050405020304" pitchFamily="18" charset="0"/>
                <a:ea typeface="Calibri" panose="020F0502020204030204" pitchFamily="34" charset="0"/>
              </a:rPr>
              <a:t> </a:t>
            </a:r>
            <a:r>
              <a:rPr lang="en-US" sz="1800" b="1" dirty="0" err="1">
                <a:solidFill>
                  <a:srgbClr val="000000"/>
                </a:solidFill>
                <a:effectLst/>
                <a:latin typeface="Times New Roman" panose="02020603050405020304" pitchFamily="18" charset="0"/>
                <a:ea typeface="Calibri" panose="020F0502020204030204" pitchFamily="34" charset="0"/>
              </a:rPr>
              <a:t>cường</a:t>
            </a:r>
            <a:r>
              <a:rPr lang="en-US" sz="1800" b="1" dirty="0">
                <a:solidFill>
                  <a:srgbClr val="000000"/>
                </a:solidFill>
                <a:effectLst/>
                <a:latin typeface="Times New Roman" panose="02020603050405020304" pitchFamily="18" charset="0"/>
                <a:ea typeface="Calibri" panose="020F0502020204030204" pitchFamily="34" charset="0"/>
              </a:rPr>
              <a:t> </a:t>
            </a:r>
            <a:r>
              <a:rPr lang="en-US" sz="1800" b="1" dirty="0" err="1">
                <a:solidFill>
                  <a:srgbClr val="000000"/>
                </a:solidFill>
                <a:effectLst/>
                <a:latin typeface="Times New Roman" panose="02020603050405020304" pitchFamily="18" charset="0"/>
                <a:ea typeface="Calibri" panose="020F0502020204030204" pitchFamily="34" charset="0"/>
              </a:rPr>
              <a:t>bảo</a:t>
            </a:r>
            <a:r>
              <a:rPr lang="en-US" sz="1800" b="1" dirty="0">
                <a:solidFill>
                  <a:srgbClr val="000000"/>
                </a:solidFill>
                <a:effectLst/>
                <a:latin typeface="Times New Roman" panose="02020603050405020304" pitchFamily="18" charset="0"/>
                <a:ea typeface="Calibri" panose="020F0502020204030204" pitchFamily="34" charset="0"/>
              </a:rPr>
              <a:t> </a:t>
            </a:r>
            <a:r>
              <a:rPr lang="en-US" sz="1800" b="1" dirty="0" err="1">
                <a:solidFill>
                  <a:srgbClr val="000000"/>
                </a:solidFill>
                <a:effectLst/>
                <a:latin typeface="Times New Roman" panose="02020603050405020304" pitchFamily="18" charset="0"/>
                <a:ea typeface="Calibri" panose="020F0502020204030204" pitchFamily="34" charset="0"/>
              </a:rPr>
              <a:t>mật</a:t>
            </a:r>
            <a:r>
              <a:rPr lang="en-US" sz="1800" b="1" dirty="0">
                <a:solidFill>
                  <a:srgbClr val="000000"/>
                </a:solidFill>
                <a:effectLst/>
                <a:latin typeface="Times New Roman" panose="02020603050405020304" pitchFamily="18" charset="0"/>
                <a:ea typeface="Calibri" panose="020F0502020204030204" pitchFamily="34" charset="0"/>
              </a:rPr>
              <a:t> </a:t>
            </a:r>
            <a:r>
              <a:rPr lang="en-US" sz="1800" b="1" dirty="0" err="1">
                <a:solidFill>
                  <a:srgbClr val="000000"/>
                </a:solidFill>
                <a:effectLst/>
                <a:latin typeface="Times New Roman" panose="02020603050405020304" pitchFamily="18" charset="0"/>
                <a:ea typeface="Calibri" panose="020F0502020204030204" pitchFamily="34" charset="0"/>
              </a:rPr>
              <a:t>hệ</a:t>
            </a:r>
            <a:r>
              <a:rPr lang="en-US" sz="1800" b="1" dirty="0">
                <a:solidFill>
                  <a:srgbClr val="000000"/>
                </a:solidFill>
                <a:effectLst/>
                <a:latin typeface="Times New Roman" panose="02020603050405020304" pitchFamily="18" charset="0"/>
                <a:ea typeface="Calibri" panose="020F0502020204030204" pitchFamily="34" charset="0"/>
              </a:rPr>
              <a:t> </a:t>
            </a:r>
            <a:r>
              <a:rPr lang="en-US" sz="1800" b="1" dirty="0" err="1">
                <a:solidFill>
                  <a:srgbClr val="000000"/>
                </a:solidFill>
                <a:effectLst/>
                <a:latin typeface="Times New Roman" panose="02020603050405020304" pitchFamily="18" charset="0"/>
                <a:ea typeface="Calibri" panose="020F0502020204030204" pitchFamily="34" charset="0"/>
              </a:rPr>
              <a:t>thống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Nâng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cao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khả</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năng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mã</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hóa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dữ</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liệu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trong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quá</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trình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truyền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lưu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trữ</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để</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đảm</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bảo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tính</a:t>
            </a:r>
            <a:r>
              <a:rPr lang="en-US" sz="1800" dirty="0">
                <a:solidFill>
                  <a:srgbClr val="000000"/>
                </a:solidFill>
                <a:effectLst/>
                <a:latin typeface="Times New Roman" panose="02020603050405020304" pitchFamily="18" charset="0"/>
                <a:ea typeface="Calibri" panose="020F0502020204030204" pitchFamily="34" charset="0"/>
              </a:rPr>
              <a:t> an </a:t>
            </a:r>
            <a:r>
              <a:rPr lang="en-US" sz="1800" dirty="0" err="1">
                <a:solidFill>
                  <a:srgbClr val="000000"/>
                </a:solidFill>
                <a:effectLst/>
                <a:latin typeface="Times New Roman" panose="02020603050405020304" pitchFamily="18" charset="0"/>
                <a:ea typeface="Calibri" panose="020F0502020204030204" pitchFamily="34" charset="0"/>
              </a:rPr>
              <a:t>toàn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hệ</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thống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Thêm</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phương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pháp</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xác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thực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hai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yếu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tố</a:t>
            </a:r>
            <a:r>
              <a:rPr lang="en-US" sz="1800" dirty="0">
                <a:solidFill>
                  <a:srgbClr val="000000"/>
                </a:solidFill>
                <a:effectLst/>
                <a:latin typeface="Times New Roman" panose="02020603050405020304" pitchFamily="18" charset="0"/>
                <a:ea typeface="Calibri" panose="020F0502020204030204" pitchFamily="34" charset="0"/>
              </a:rPr>
              <a:t> (2FA) </a:t>
            </a:r>
            <a:r>
              <a:rPr lang="en-US" sz="1800" dirty="0" err="1">
                <a:solidFill>
                  <a:srgbClr val="000000"/>
                </a:solidFill>
                <a:effectLst/>
                <a:latin typeface="Times New Roman" panose="02020603050405020304" pitchFamily="18" charset="0"/>
                <a:ea typeface="Calibri" panose="020F0502020204030204" pitchFamily="34" charset="0"/>
              </a:rPr>
              <a:t>hoặc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xác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thực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dựa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trên</a:t>
            </a:r>
            <a:r>
              <a:rPr lang="en-US" sz="1800" dirty="0">
                <a:solidFill>
                  <a:srgbClr val="000000"/>
                </a:solidFill>
                <a:effectLst/>
                <a:latin typeface="Times New Roman" panose="02020603050405020304" pitchFamily="18" charset="0"/>
                <a:ea typeface="Calibri" panose="020F0502020204030204" pitchFamily="34" charset="0"/>
              </a:rPr>
              <a:t> AI </a:t>
            </a:r>
            <a:r>
              <a:rPr lang="en-US" sz="1800" dirty="0" err="1">
                <a:solidFill>
                  <a:srgbClr val="000000"/>
                </a:solidFill>
                <a:effectLst/>
                <a:latin typeface="Times New Roman" panose="02020603050405020304" pitchFamily="18" charset="0"/>
                <a:ea typeface="Calibri" panose="020F0502020204030204" pitchFamily="34" charset="0"/>
              </a:rPr>
              <a:t>để</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phát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hiện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hành</a:t>
            </a:r>
            <a:r>
              <a:rPr lang="en-US" sz="1800" dirty="0">
                <a:solidFill>
                  <a:srgbClr val="000000"/>
                </a:solidFill>
                <a:effectLst/>
                <a:latin typeface="Times New Roman" panose="02020603050405020304" pitchFamily="18" charset="0"/>
                <a:ea typeface="Calibri" panose="020F0502020204030204" pitchFamily="34" charset="0"/>
              </a:rPr>
              <a:t> vi </a:t>
            </a:r>
            <a:r>
              <a:rPr lang="en-US" sz="1800" dirty="0" err="1">
                <a:solidFill>
                  <a:srgbClr val="000000"/>
                </a:solidFill>
                <a:effectLst/>
                <a:latin typeface="Times New Roman" panose="02020603050405020304" pitchFamily="18" charset="0"/>
                <a:ea typeface="Calibri" panose="020F0502020204030204" pitchFamily="34" charset="0"/>
              </a:rPr>
              <a:t>bất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thường</a:t>
            </a:r>
            <a:r>
              <a:rPr lang="en-US" sz="1800" dirty="0">
                <a:solidFill>
                  <a:srgbClr val="000000"/>
                </a:solidFill>
                <a:effectLst/>
                <a:latin typeface="Times New Roman" panose="02020603050405020304" pitchFamily="18" charset="0"/>
                <a:ea typeface="Calibri" panose="020F0502020204030204" pitchFamily="34" charset="0"/>
              </a:rPr>
              <a:t>.</a:t>
            </a:r>
          </a:p>
          <a:p>
            <a:pPr marL="285750" indent="-285750" algn="just">
              <a:lnSpc>
                <a:spcPct val="150000"/>
              </a:lnSpc>
              <a:buFont typeface="Wingdings" panose="05000000000000000000" pitchFamily="2" charset="2"/>
              <a:buChar char="v"/>
            </a:pPr>
            <a:r>
              <a:rPr lang="en-US" sz="1800" b="1" dirty="0" err="1">
                <a:solidFill>
                  <a:srgbClr val="000000"/>
                </a:solidFill>
                <a:effectLst/>
                <a:latin typeface="Times New Roman" panose="02020603050405020304" pitchFamily="18" charset="0"/>
                <a:ea typeface="Times New Roman" panose="02020603050405020304" pitchFamily="18" charset="0"/>
              </a:rPr>
              <a:t>Cải</a:t>
            </a:r>
            <a:r>
              <a:rPr lang="en-US" sz="1800" b="1" dirty="0">
                <a:solidFill>
                  <a:srgbClr val="000000"/>
                </a:solidFill>
                <a:effectLst/>
                <a:latin typeface="Times New Roman" panose="02020603050405020304" pitchFamily="18" charset="0"/>
                <a:ea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rPr>
              <a:t>thiện</a:t>
            </a:r>
            <a:r>
              <a:rPr lang="en-US" sz="1800" b="1" dirty="0">
                <a:solidFill>
                  <a:srgbClr val="000000"/>
                </a:solidFill>
                <a:effectLst/>
                <a:latin typeface="Times New Roman" panose="02020603050405020304" pitchFamily="18" charset="0"/>
                <a:ea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rPr>
              <a:t>phần</a:t>
            </a:r>
            <a:r>
              <a:rPr lang="en-US" sz="1800" b="1" dirty="0">
                <a:solidFill>
                  <a:srgbClr val="000000"/>
                </a:solidFill>
                <a:effectLst/>
                <a:latin typeface="Times New Roman" panose="02020603050405020304" pitchFamily="18" charset="0"/>
                <a:ea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rPr>
              <a:t>cứng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Sử</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dụng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cảm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hiện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đại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hơn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với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độ</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chính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xác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cao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hơn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chẳng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hạn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như</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cảm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vân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tay</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quang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học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thay</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vì</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cảm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điện</a:t>
            </a:r>
            <a:r>
              <a:rPr lang="en-US" sz="1800" dirty="0">
                <a:solidFill>
                  <a:srgbClr val="000000"/>
                </a:solidFill>
                <a:effectLst/>
                <a:latin typeface="Times New Roman" panose="02020603050405020304" pitchFamily="18" charset="0"/>
                <a:ea typeface="Times New Roman" panose="02020603050405020304" pitchFamily="18" charset="0"/>
              </a:rPr>
              <a:t> dung.</a:t>
            </a:r>
            <a:endParaRPr lang="en-US" sz="1800" dirty="0">
              <a:solidFill>
                <a:srgbClr val="000000"/>
              </a:solidFill>
              <a:effectLst/>
              <a:latin typeface="Times New Roman" panose="02020603050405020304" pitchFamily="18" charset="0"/>
              <a:ea typeface="Calibri" panose="020F0502020204030204" pitchFamily="34" charset="0"/>
            </a:endParaRPr>
          </a:p>
          <a:p>
            <a:pPr marL="285750" indent="-285750" algn="just">
              <a:lnSpc>
                <a:spcPct val="150000"/>
              </a:lnSpc>
              <a:buFont typeface="Wingdings" panose="05000000000000000000" pitchFamily="2" charset="2"/>
              <a:buChar char="v"/>
            </a:pPr>
            <a:r>
              <a:rPr lang="en-US" sz="1800" b="1" dirty="0" err="1">
                <a:solidFill>
                  <a:srgbClr val="000000"/>
                </a:solidFill>
                <a:effectLst/>
                <a:latin typeface="Times New Roman" panose="02020603050405020304" pitchFamily="18" charset="0"/>
                <a:ea typeface="Calibri" panose="020F0502020204030204" pitchFamily="34" charset="0"/>
              </a:rPr>
              <a:t>Tối</a:t>
            </a:r>
            <a:r>
              <a:rPr lang="en-US" sz="1800" b="1" dirty="0">
                <a:solidFill>
                  <a:srgbClr val="000000"/>
                </a:solidFill>
                <a:effectLst/>
                <a:latin typeface="Times New Roman" panose="02020603050405020304" pitchFamily="18" charset="0"/>
                <a:ea typeface="Calibri" panose="020F0502020204030204" pitchFamily="34" charset="0"/>
              </a:rPr>
              <a:t> </a:t>
            </a:r>
            <a:r>
              <a:rPr lang="en-US" sz="1800" b="1" dirty="0" err="1">
                <a:solidFill>
                  <a:srgbClr val="000000"/>
                </a:solidFill>
                <a:effectLst/>
                <a:latin typeface="Times New Roman" panose="02020603050405020304" pitchFamily="18" charset="0"/>
                <a:ea typeface="Calibri" panose="020F0502020204030204" pitchFamily="34" charset="0"/>
              </a:rPr>
              <a:t>ưu</a:t>
            </a:r>
            <a:r>
              <a:rPr lang="en-US" sz="1800" b="1" dirty="0">
                <a:solidFill>
                  <a:srgbClr val="000000"/>
                </a:solidFill>
                <a:effectLst/>
                <a:latin typeface="Times New Roman" panose="02020603050405020304" pitchFamily="18" charset="0"/>
                <a:ea typeface="Calibri" panose="020F0502020204030204" pitchFamily="34" charset="0"/>
              </a:rPr>
              <a:t> </a:t>
            </a:r>
            <a:r>
              <a:rPr lang="en-US" sz="1800" b="1" dirty="0" err="1">
                <a:solidFill>
                  <a:srgbClr val="000000"/>
                </a:solidFill>
                <a:effectLst/>
                <a:latin typeface="Times New Roman" panose="02020603050405020304" pitchFamily="18" charset="0"/>
                <a:ea typeface="Calibri" panose="020F0502020204030204" pitchFamily="34" charset="0"/>
              </a:rPr>
              <a:t>hóa</a:t>
            </a:r>
            <a:r>
              <a:rPr lang="en-US" sz="1800" b="1" dirty="0">
                <a:solidFill>
                  <a:srgbClr val="000000"/>
                </a:solidFill>
                <a:effectLst/>
                <a:latin typeface="Times New Roman" panose="02020603050405020304" pitchFamily="18" charset="0"/>
                <a:ea typeface="Calibri" panose="020F0502020204030204" pitchFamily="34" charset="0"/>
              </a:rPr>
              <a:t> </a:t>
            </a:r>
            <a:r>
              <a:rPr lang="en-US" sz="1800" b="1" dirty="0" err="1">
                <a:solidFill>
                  <a:srgbClr val="000000"/>
                </a:solidFill>
                <a:effectLst/>
                <a:latin typeface="Times New Roman" panose="02020603050405020304" pitchFamily="18" charset="0"/>
                <a:ea typeface="Calibri" panose="020F0502020204030204" pitchFamily="34" charset="0"/>
              </a:rPr>
              <a:t>năng</a:t>
            </a:r>
            <a:r>
              <a:rPr lang="en-US" sz="1800" b="1" dirty="0">
                <a:solidFill>
                  <a:srgbClr val="000000"/>
                </a:solidFill>
                <a:effectLst/>
                <a:latin typeface="Times New Roman" panose="02020603050405020304" pitchFamily="18" charset="0"/>
                <a:ea typeface="Calibri" panose="020F0502020204030204" pitchFamily="34" charset="0"/>
              </a:rPr>
              <a:t> </a:t>
            </a:r>
            <a:r>
              <a:rPr lang="en-US" sz="1800" b="1" dirty="0" err="1">
                <a:solidFill>
                  <a:srgbClr val="000000"/>
                </a:solidFill>
                <a:effectLst/>
                <a:latin typeface="Times New Roman" panose="02020603050405020304" pitchFamily="18" charset="0"/>
                <a:ea typeface="Calibri" panose="020F0502020204030204" pitchFamily="34" charset="0"/>
              </a:rPr>
              <a:t>lượng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Điều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chỉnh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hệ</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thống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để</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giảm</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thiểu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mức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tiêu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thụ</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năng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lượng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phép</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hệ</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thống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hoạt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động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hiệu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quả</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hơn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đặc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biệt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trong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trường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hợp</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sử</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dụng</a:t>
            </a:r>
            <a:r>
              <a:rPr lang="en-US" sz="1800" dirty="0">
                <a:solidFill>
                  <a:srgbClr val="000000"/>
                </a:solidFill>
                <a:effectLst/>
                <a:latin typeface="Times New Roman" panose="02020603050405020304" pitchFamily="18" charset="0"/>
                <a:ea typeface="Calibri" panose="020F0502020204030204" pitchFamily="34" charset="0"/>
              </a:rPr>
              <a:t> pin. </a:t>
            </a:r>
          </a:p>
          <a:p>
            <a:pPr marL="285750" indent="-285750" algn="just">
              <a:lnSpc>
                <a:spcPct val="150000"/>
              </a:lnSpc>
              <a:buFont typeface="Wingdings" panose="05000000000000000000" pitchFamily="2" charset="2"/>
              <a:buChar char="v"/>
            </a:pPr>
            <a:r>
              <a:rPr lang="en-US" sz="1800" b="1" dirty="0" err="1">
                <a:solidFill>
                  <a:srgbClr val="000000"/>
                </a:solidFill>
                <a:effectLst/>
                <a:latin typeface="Times New Roman" panose="02020603050405020304" pitchFamily="18" charset="0"/>
                <a:ea typeface="Calibri" panose="020F0502020204030204" pitchFamily="34" charset="0"/>
              </a:rPr>
              <a:t>Mở</a:t>
            </a:r>
            <a:r>
              <a:rPr lang="en-US" sz="1800" b="1" dirty="0">
                <a:solidFill>
                  <a:srgbClr val="000000"/>
                </a:solidFill>
                <a:effectLst/>
                <a:latin typeface="Times New Roman" panose="02020603050405020304" pitchFamily="18" charset="0"/>
                <a:ea typeface="Calibri" panose="020F0502020204030204" pitchFamily="34" charset="0"/>
              </a:rPr>
              <a:t> </a:t>
            </a:r>
            <a:r>
              <a:rPr lang="en-US" sz="1800" b="1" dirty="0" err="1">
                <a:solidFill>
                  <a:srgbClr val="000000"/>
                </a:solidFill>
                <a:effectLst/>
                <a:latin typeface="Times New Roman" panose="02020603050405020304" pitchFamily="18" charset="0"/>
                <a:ea typeface="Calibri" panose="020F0502020204030204" pitchFamily="34" charset="0"/>
              </a:rPr>
              <a:t>rộng</a:t>
            </a:r>
            <a:r>
              <a:rPr lang="en-US" sz="1800" b="1" dirty="0">
                <a:solidFill>
                  <a:srgbClr val="000000"/>
                </a:solidFill>
                <a:effectLst/>
                <a:latin typeface="Times New Roman" panose="02020603050405020304" pitchFamily="18" charset="0"/>
                <a:ea typeface="Calibri" panose="020F0502020204030204" pitchFamily="34" charset="0"/>
              </a:rPr>
              <a:t> </a:t>
            </a:r>
            <a:r>
              <a:rPr lang="en-US" sz="1800" b="1" dirty="0" err="1">
                <a:solidFill>
                  <a:srgbClr val="000000"/>
                </a:solidFill>
                <a:effectLst/>
                <a:latin typeface="Times New Roman" panose="02020603050405020304" pitchFamily="18" charset="0"/>
                <a:ea typeface="Calibri" panose="020F0502020204030204" pitchFamily="34" charset="0"/>
              </a:rPr>
              <a:t>giao</a:t>
            </a:r>
            <a:r>
              <a:rPr lang="en-US" sz="1800" b="1" dirty="0">
                <a:solidFill>
                  <a:srgbClr val="000000"/>
                </a:solidFill>
                <a:effectLst/>
                <a:latin typeface="Times New Roman" panose="02020603050405020304" pitchFamily="18" charset="0"/>
                <a:ea typeface="Calibri" panose="020F0502020204030204" pitchFamily="34" charset="0"/>
              </a:rPr>
              <a:t> </a:t>
            </a:r>
            <a:r>
              <a:rPr lang="en-US" sz="1800" b="1" dirty="0" err="1">
                <a:solidFill>
                  <a:srgbClr val="000000"/>
                </a:solidFill>
                <a:effectLst/>
                <a:latin typeface="Times New Roman" panose="02020603050405020304" pitchFamily="18" charset="0"/>
                <a:ea typeface="Calibri" panose="020F0502020204030204" pitchFamily="34" charset="0"/>
              </a:rPr>
              <a:t>thức</a:t>
            </a:r>
            <a:r>
              <a:rPr lang="en-US" sz="1800" b="1" dirty="0">
                <a:solidFill>
                  <a:srgbClr val="000000"/>
                </a:solidFill>
                <a:effectLst/>
                <a:latin typeface="Times New Roman" panose="02020603050405020304" pitchFamily="18" charset="0"/>
                <a:ea typeface="Calibri" panose="020F0502020204030204" pitchFamily="34" charset="0"/>
              </a:rPr>
              <a:t> </a:t>
            </a:r>
            <a:r>
              <a:rPr lang="en-US" sz="1800" b="1" dirty="0" err="1">
                <a:solidFill>
                  <a:srgbClr val="000000"/>
                </a:solidFill>
                <a:effectLst/>
                <a:latin typeface="Times New Roman" panose="02020603050405020304" pitchFamily="18" charset="0"/>
                <a:ea typeface="Calibri" panose="020F0502020204030204" pitchFamily="34" charset="0"/>
              </a:rPr>
              <a:t>kết</a:t>
            </a:r>
            <a:r>
              <a:rPr lang="en-US" sz="1800" b="1" dirty="0">
                <a:solidFill>
                  <a:srgbClr val="000000"/>
                </a:solidFill>
                <a:effectLst/>
                <a:latin typeface="Times New Roman" panose="02020603050405020304" pitchFamily="18" charset="0"/>
                <a:ea typeface="Calibri" panose="020F0502020204030204" pitchFamily="34" charset="0"/>
              </a:rPr>
              <a:t> </a:t>
            </a:r>
            <a:r>
              <a:rPr lang="en-US" sz="1800" b="1" dirty="0" err="1">
                <a:solidFill>
                  <a:srgbClr val="000000"/>
                </a:solidFill>
                <a:effectLst/>
                <a:latin typeface="Times New Roman" panose="02020603050405020304" pitchFamily="18" charset="0"/>
                <a:ea typeface="Calibri" panose="020F0502020204030204" pitchFamily="34" charset="0"/>
              </a:rPr>
              <a:t>nối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Hiện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tại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hệ</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thống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sử</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dụng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giao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thức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WiFi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để</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giao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tiếp</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Trong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tương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lai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có</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thể</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tích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hợp</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thêm</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giao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thức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như</a:t>
            </a:r>
            <a:r>
              <a:rPr lang="en-US" sz="1800" dirty="0">
                <a:solidFill>
                  <a:srgbClr val="000000"/>
                </a:solidFill>
                <a:effectLst/>
                <a:latin typeface="Times New Roman" panose="02020603050405020304" pitchFamily="18" charset="0"/>
                <a:ea typeface="Calibri" panose="020F0502020204030204" pitchFamily="34" charset="0"/>
              </a:rPr>
              <a:t> ZigBee, LoRa, </a:t>
            </a:r>
            <a:r>
              <a:rPr lang="en-US" sz="1800" dirty="0" err="1">
                <a:solidFill>
                  <a:srgbClr val="000000"/>
                </a:solidFill>
                <a:effectLst/>
                <a:latin typeface="Times New Roman" panose="02020603050405020304" pitchFamily="18" charset="0"/>
                <a:ea typeface="Calibri" panose="020F0502020204030204" pitchFamily="34" charset="0"/>
              </a:rPr>
              <a:t>hoặc</a:t>
            </a:r>
            <a:r>
              <a:rPr lang="en-US" sz="1800" dirty="0">
                <a:solidFill>
                  <a:srgbClr val="000000"/>
                </a:solidFill>
                <a:effectLst/>
                <a:latin typeface="Times New Roman" panose="02020603050405020304" pitchFamily="18" charset="0"/>
                <a:ea typeface="Calibri" panose="020F0502020204030204" pitchFamily="34" charset="0"/>
              </a:rPr>
              <a:t> Bluetooth </a:t>
            </a:r>
            <a:r>
              <a:rPr lang="en-US" sz="1800" dirty="0" err="1">
                <a:solidFill>
                  <a:srgbClr val="000000"/>
                </a:solidFill>
                <a:effectLst/>
                <a:latin typeface="Times New Roman" panose="02020603050405020304" pitchFamily="18" charset="0"/>
                <a:ea typeface="Calibri" panose="020F0502020204030204" pitchFamily="34" charset="0"/>
              </a:rPr>
              <a:t>để</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tăng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tính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linh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hoạt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phù</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hợp</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với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nhiều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môi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trường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sử</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dụng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nhau</a:t>
            </a:r>
            <a:r>
              <a:rPr lang="en-US" sz="1800" dirty="0">
                <a:solidFill>
                  <a:srgbClr val="000000"/>
                </a:solidFill>
                <a:effectLst/>
                <a:latin typeface="Times New Roman" panose="02020603050405020304" pitchFamily="18" charset="0"/>
                <a:ea typeface="Calibri" panose="020F0502020204030204" pitchFamily="34" charset="0"/>
              </a:rPr>
              <a:t>.</a:t>
            </a:r>
          </a:p>
        </p:txBody>
      </p:sp>
    </p:spTree>
    <p:extLst>
      <p:ext uri="{BB962C8B-B14F-4D97-AF65-F5344CB8AC3E}">
        <p14:creationId xmlns:p14="http://schemas.microsoft.com/office/powerpoint/2010/main" val="339395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59" y="0"/>
            <a:ext cx="9144000" cy="6732195"/>
          </a:xfrm>
          <a:prstGeom prst="rect">
            <a:avLst/>
          </a:prstGeom>
        </p:spPr>
      </p:pic>
      <p:sp>
        <p:nvSpPr>
          <p:cNvPr id="5" name="TextBox 4"/>
          <p:cNvSpPr txBox="1"/>
          <p:nvPr/>
        </p:nvSpPr>
        <p:spPr>
          <a:xfrm>
            <a:off x="1066800" y="2057400"/>
            <a:ext cx="7239000" cy="1569660"/>
          </a:xfrm>
          <a:prstGeom prst="rect">
            <a:avLst/>
          </a:prstGeom>
          <a:noFill/>
        </p:spPr>
        <p:txBody>
          <a:bodyPr wrap="square" rtlCol="0">
            <a:spAutoFit/>
          </a:bodyPr>
          <a:lstStyle/>
          <a:p>
            <a:r>
              <a:rPr lang="en-US" sz="4800" b="1" i="1"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Cảm</a:t>
            </a:r>
            <a:r>
              <a:rPr lang="en-US" sz="4800" b="1" i="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i="1"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ơn</a:t>
            </a:r>
            <a:r>
              <a:rPr lang="en-US" sz="4800" b="1" i="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i="1"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thầy</a:t>
            </a:r>
            <a:r>
              <a:rPr lang="en-US" sz="4800" b="1" i="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i="1"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cô</a:t>
            </a:r>
            <a:r>
              <a:rPr lang="en-US" sz="4800" b="1" i="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i="1"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a:t>
            </a:r>
            <a:r>
              <a:rPr lang="en-US" sz="4800" b="1" i="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i="1"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a:t>
            </a:r>
            <a:r>
              <a:rPr lang="en-US" sz="4800" b="1" i="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i="1"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bạn</a:t>
            </a:r>
            <a:r>
              <a:rPr lang="en-US" sz="4800" b="1" i="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i="1"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đã</a:t>
            </a:r>
            <a:r>
              <a:rPr lang="en-US" sz="4800" b="1" i="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i="1"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lắng</a:t>
            </a:r>
            <a:r>
              <a:rPr lang="en-US" sz="4800" b="1" i="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i="1"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nghe</a:t>
            </a:r>
            <a:endParaRPr lang="en-US" sz="4800" b="1" i="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A3A973BD-8CE5-47C4-B8E5-573200B24DAB}" type="slidenum">
              <a:rPr lang="en-US" smtClean="0"/>
              <a:t>33</a:t>
            </a:fld>
            <a:endParaRPr lang="en-US"/>
          </a:p>
        </p:txBody>
      </p:sp>
    </p:spTree>
    <p:extLst>
      <p:ext uri="{BB962C8B-B14F-4D97-AF65-F5344CB8AC3E}">
        <p14:creationId xmlns:p14="http://schemas.microsoft.com/office/powerpoint/2010/main" val="3963132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466245"/>
          </a:xfrm>
          <a:prstGeom prst="rect">
            <a:avLst/>
          </a:prstGeom>
        </p:spPr>
      </p:pic>
      <p:grpSp>
        <p:nvGrpSpPr>
          <p:cNvPr id="4" name="Group 3"/>
          <p:cNvGrpSpPr/>
          <p:nvPr/>
        </p:nvGrpSpPr>
        <p:grpSpPr>
          <a:xfrm>
            <a:off x="19309" y="2133600"/>
            <a:ext cx="1731810" cy="1616399"/>
            <a:chOff x="-46174" y="1915416"/>
            <a:chExt cx="2417743" cy="1915337"/>
          </a:xfrm>
        </p:grpSpPr>
        <p:sp>
          <p:nvSpPr>
            <p:cNvPr id="7" name="Round Same Side Corner Rectangle 6"/>
            <p:cNvSpPr/>
            <p:nvPr/>
          </p:nvSpPr>
          <p:spPr>
            <a:xfrm>
              <a:off x="-45705" y="1915416"/>
              <a:ext cx="2417274" cy="1915337"/>
            </a:xfrm>
            <a:prstGeom prst="round2SameRect">
              <a:avLst>
                <a:gd name="adj1" fmla="val 16670"/>
                <a:gd name="adj2" fmla="val 0"/>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Round Same Side Corner Rectangle 4"/>
            <p:cNvSpPr txBox="1"/>
            <p:nvPr/>
          </p:nvSpPr>
          <p:spPr>
            <a:xfrm>
              <a:off x="-46174" y="2008932"/>
              <a:ext cx="2324227" cy="1821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1600200">
                <a:lnSpc>
                  <a:spcPct val="90000"/>
                </a:lnSpc>
                <a:spcBef>
                  <a:spcPct val="0"/>
                </a:spcBef>
                <a:spcAft>
                  <a:spcPct val="35000"/>
                </a:spcAft>
              </a:pPr>
              <a:r>
                <a:rPr lang="en-US" sz="3000" kern="1200" dirty="0" err="1">
                  <a:latin typeface="Times New Roman" panose="02020603050405020304" pitchFamily="18" charset="0"/>
                  <a:cs typeface="Times New Roman" panose="02020603050405020304" pitchFamily="18" charset="0"/>
                </a:rPr>
                <a:t>Chương</a:t>
              </a:r>
              <a:r>
                <a:rPr lang="en-US" sz="3000" kern="1200" dirty="0">
                  <a:latin typeface="Times New Roman" panose="02020603050405020304" pitchFamily="18" charset="0"/>
                  <a:cs typeface="Times New Roman" panose="02020603050405020304" pitchFamily="18" charset="0"/>
                </a:rPr>
                <a:t> 1</a:t>
              </a:r>
            </a:p>
          </p:txBody>
        </p:sp>
      </p:grpSp>
      <p:sp>
        <p:nvSpPr>
          <p:cNvPr id="9" name="Straight Connector 8"/>
          <p:cNvSpPr/>
          <p:nvPr/>
        </p:nvSpPr>
        <p:spPr>
          <a:xfrm flipV="1">
            <a:off x="1776771" y="3218799"/>
            <a:ext cx="2722843" cy="6682"/>
          </a:xfrm>
          <a:prstGeom prst="line">
            <a:avLst/>
          </a:prstGeom>
        </p:spPr>
        <p:style>
          <a:lnRef idx="2">
            <a:schemeClr val="accent1">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2" name="Rectangle 1"/>
          <p:cNvSpPr/>
          <p:nvPr/>
        </p:nvSpPr>
        <p:spPr>
          <a:xfrm>
            <a:off x="1714877" y="2664801"/>
            <a:ext cx="2784737" cy="553998"/>
          </a:xfrm>
          <a:prstGeom prst="rect">
            <a:avLst/>
          </a:prstGeom>
        </p:spPr>
        <p:txBody>
          <a:bodyPr wrap="none">
            <a:spAutoFit/>
          </a:bodyPr>
          <a:lstStyle/>
          <a:p>
            <a:pPr lvl="0"/>
            <a:r>
              <a:rPr lang="en-US" sz="3000" dirty="0" err="1">
                <a:latin typeface="Times New Roman" panose="02020603050405020304" pitchFamily="18" charset="0"/>
                <a:cs typeface="Times New Roman" panose="02020603050405020304" pitchFamily="18" charset="0"/>
              </a:rPr>
              <a:t>Tổng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quan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đề</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tài</a:t>
            </a:r>
            <a:endParaRPr lang="en-US" sz="30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A3A973BD-8CE5-47C4-B8E5-573200B24DAB}" type="slidenum">
              <a:rPr lang="en-US" smtClean="0"/>
              <a:t>4</a:t>
            </a:fld>
            <a:endParaRPr lang="en-US"/>
          </a:p>
        </p:txBody>
      </p:sp>
    </p:spTree>
    <p:extLst>
      <p:ext uri="{BB962C8B-B14F-4D97-AF65-F5344CB8AC3E}">
        <p14:creationId xmlns:p14="http://schemas.microsoft.com/office/powerpoint/2010/main" val="2794588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CB055-E2BB-7ACB-BD94-7F80641CC21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F40624D-B1EE-96D3-A664-353BF5C6A017}"/>
              </a:ext>
            </a:extLst>
          </p:cNvPr>
          <p:cNvPicPr>
            <a:picLocks noChangeAspect="1"/>
          </p:cNvPicPr>
          <p:nvPr/>
        </p:nvPicPr>
        <p:blipFill>
          <a:blip r:embed="rId2"/>
          <a:stretch>
            <a:fillRect/>
          </a:stretch>
        </p:blipFill>
        <p:spPr>
          <a:xfrm>
            <a:off x="0" y="16933"/>
            <a:ext cx="9144000" cy="1049867"/>
          </a:xfrm>
          <a:prstGeom prst="rect">
            <a:avLst/>
          </a:prstGeom>
        </p:spPr>
      </p:pic>
      <p:sp>
        <p:nvSpPr>
          <p:cNvPr id="25" name="Slide Number Placeholder 24">
            <a:extLst>
              <a:ext uri="{FF2B5EF4-FFF2-40B4-BE49-F238E27FC236}">
                <a16:creationId xmlns:a16="http://schemas.microsoft.com/office/drawing/2014/main" id="{D67693D2-6C5F-EEE0-C07E-23AE8D2A4C3E}"/>
              </a:ext>
            </a:extLst>
          </p:cNvPr>
          <p:cNvSpPr>
            <a:spLocks noGrp="1"/>
          </p:cNvSpPr>
          <p:nvPr>
            <p:ph type="sldNum" sz="quarter" idx="12"/>
          </p:nvPr>
        </p:nvSpPr>
        <p:spPr/>
        <p:txBody>
          <a:bodyPr/>
          <a:lstStyle/>
          <a:p>
            <a:fld id="{A3A973BD-8CE5-47C4-B8E5-573200B24DAB}" type="slidenum">
              <a:rPr lang="en-US" smtClean="0"/>
              <a:t>5</a:t>
            </a:fld>
            <a:endParaRPr lang="en-US" dirty="0"/>
          </a:p>
        </p:txBody>
      </p:sp>
      <p:sp>
        <p:nvSpPr>
          <p:cNvPr id="26" name="TextBox 25">
            <a:extLst>
              <a:ext uri="{FF2B5EF4-FFF2-40B4-BE49-F238E27FC236}">
                <a16:creationId xmlns:a16="http://schemas.microsoft.com/office/drawing/2014/main" id="{7286A2D5-E822-F3F3-1FD5-3A407D59B4E3}"/>
              </a:ext>
            </a:extLst>
          </p:cNvPr>
          <p:cNvSpPr txBox="1"/>
          <p:nvPr/>
        </p:nvSpPr>
        <p:spPr>
          <a:xfrm>
            <a:off x="0" y="277460"/>
            <a:ext cx="4021294" cy="477054"/>
          </a:xfrm>
          <a:prstGeom prst="rect">
            <a:avLst/>
          </a:prstGeom>
          <a:noFill/>
        </p:spPr>
        <p:txBody>
          <a:bodyPr wrap="none" rtlCol="0">
            <a:spAutoFit/>
          </a:bodyPr>
          <a:lstStyle/>
          <a:p>
            <a:r>
              <a:rPr lang="en-US" sz="2500" b="1" dirty="0" err="1">
                <a:solidFill>
                  <a:schemeClr val="bg1"/>
                </a:solidFill>
                <a:latin typeface="Times New Roman" panose="02020603050405020304" pitchFamily="18" charset="0"/>
                <a:cs typeface="Times New Roman" panose="02020603050405020304" pitchFamily="18" charset="0"/>
              </a:rPr>
              <a:t>Chương</a:t>
            </a:r>
            <a:r>
              <a:rPr lang="en-US" sz="2500" b="1" dirty="0">
                <a:solidFill>
                  <a:schemeClr val="bg1"/>
                </a:solidFill>
                <a:latin typeface="Times New Roman" panose="02020603050405020304" pitchFamily="18" charset="0"/>
                <a:cs typeface="Times New Roman" panose="02020603050405020304" pitchFamily="18" charset="0"/>
              </a:rPr>
              <a:t> 1. </a:t>
            </a:r>
            <a:r>
              <a:rPr lang="en-US" sz="2500" b="1" dirty="0" err="1">
                <a:solidFill>
                  <a:schemeClr val="bg1"/>
                </a:solidFill>
                <a:latin typeface="Times New Roman" panose="02020603050405020304" pitchFamily="18" charset="0"/>
                <a:cs typeface="Times New Roman" panose="02020603050405020304" pitchFamily="18" charset="0"/>
              </a:rPr>
              <a:t>Tổng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quan</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đề</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tài</a:t>
            </a:r>
            <a:endParaRPr lang="en-US" sz="2500"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75C4F4CF-6951-E012-699B-1811D05F8E06}"/>
              </a:ext>
            </a:extLst>
          </p:cNvPr>
          <p:cNvSpPr/>
          <p:nvPr/>
        </p:nvSpPr>
        <p:spPr>
          <a:xfrm>
            <a:off x="0" y="1006219"/>
            <a:ext cx="5091458" cy="461665"/>
          </a:xfrm>
          <a:prstGeom prst="rect">
            <a:avLst/>
          </a:prstGeom>
        </p:spPr>
        <p:txBody>
          <a:bodyPr wrap="none">
            <a:spAutoFit/>
          </a:bodyPr>
          <a:lstStyle/>
          <a:p>
            <a:pPr lvl="0"/>
            <a:r>
              <a:rPr lang="en-US" sz="2400" b="1" dirty="0">
                <a:latin typeface="Times New Roman" panose="02020603050405020304" pitchFamily="18" charset="0"/>
                <a:cs typeface="Times New Roman" panose="02020603050405020304" pitchFamily="18" charset="0"/>
              </a:rPr>
              <a:t>1.1. </a:t>
            </a:r>
            <a:r>
              <a:rPr lang="en-US" sz="2400" dirty="0" err="1">
                <a:latin typeface="Times New Roman" panose="02020603050405020304" pitchFamily="18" charset="0"/>
                <a:cs typeface="Times New Roman" panose="02020603050405020304" pitchFamily="18" charset="0"/>
              </a:rPr>
              <a:t>Tổng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cửa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minh</a:t>
            </a:r>
            <a:endParaRPr lang="en-US" sz="2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9416E5E-55A4-9A5D-7F2A-F5D6DF64476F}"/>
              </a:ext>
            </a:extLst>
          </p:cNvPr>
          <p:cNvSpPr txBox="1"/>
          <p:nvPr/>
        </p:nvSpPr>
        <p:spPr>
          <a:xfrm>
            <a:off x="228600" y="1582341"/>
            <a:ext cx="8610600" cy="3274614"/>
          </a:xfrm>
          <a:prstGeom prst="rect">
            <a:avLst/>
          </a:prstGeom>
          <a:noFill/>
        </p:spPr>
        <p:txBody>
          <a:bodyPr wrap="square">
            <a:spAutoFit/>
          </a:bodyPr>
          <a:lstStyle/>
          <a:p>
            <a:pPr marL="342900" indent="-342900" algn="just">
              <a:lnSpc>
                <a:spcPct val="150000"/>
              </a:lnSpc>
              <a:buFont typeface="Wingdings" panose="05000000000000000000" pitchFamily="2" charset="2"/>
              <a:buChar char="q"/>
            </a:pPr>
            <a:r>
              <a:rPr lang="en-US" sz="2000" dirty="0" err="1">
                <a:solidFill>
                  <a:srgbClr val="000000"/>
                </a:solidFill>
                <a:effectLst/>
                <a:latin typeface="Times New Roman" panose="02020603050405020304" pitchFamily="18" charset="0"/>
                <a:ea typeface="Calibri" panose="020F0502020204030204" pitchFamily="34" charset="0"/>
              </a:rPr>
              <a:t>Khóa</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cửa</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thông</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minh</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được</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thiết</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kế</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để</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thay</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thế</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các</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phương</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pháp</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khóa</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cửa</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truyền</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thống</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với</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khả</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năng</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kiểm</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soát</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chặt</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chẽ</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hơn</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và</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giảm</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thiểu</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rủi</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ro</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xâm</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nhập</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trái</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phép</a:t>
            </a:r>
            <a:r>
              <a:rPr lang="en-US" sz="2000" dirty="0">
                <a:solidFill>
                  <a:srgbClr val="000000"/>
                </a:solidFill>
                <a:effectLst/>
                <a:latin typeface="Times New Roman" panose="02020603050405020304" pitchFamily="18" charset="0"/>
                <a:ea typeface="Calibri" panose="020F0502020204030204" pitchFamily="34" charset="0"/>
              </a:rPr>
              <a:t>. Qua </a:t>
            </a:r>
            <a:r>
              <a:rPr lang="en-US" sz="2000" dirty="0" err="1">
                <a:solidFill>
                  <a:srgbClr val="000000"/>
                </a:solidFill>
                <a:effectLst/>
                <a:latin typeface="Times New Roman" panose="02020603050405020304" pitchFamily="18" charset="0"/>
                <a:ea typeface="Calibri" panose="020F0502020204030204" pitchFamily="34" charset="0"/>
              </a:rPr>
              <a:t>đó</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đề</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tài</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nghiên</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cứu</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hệ</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thống</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khóa</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cửa</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thông</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minh</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sử</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dụng</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các</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công</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nghệ</a:t>
            </a:r>
            <a:r>
              <a:rPr lang="en-US" sz="2000" dirty="0">
                <a:solidFill>
                  <a:srgbClr val="000000"/>
                </a:solidFill>
                <a:effectLst/>
                <a:latin typeface="Times New Roman" panose="02020603050405020304" pitchFamily="18" charset="0"/>
                <a:ea typeface="Calibri" panose="020F0502020204030204" pitchFamily="34" charset="0"/>
              </a:rPr>
              <a:t> IoT </a:t>
            </a:r>
            <a:r>
              <a:rPr lang="en-US" sz="2000" dirty="0" err="1">
                <a:solidFill>
                  <a:srgbClr val="000000"/>
                </a:solidFill>
                <a:effectLst/>
                <a:latin typeface="Times New Roman" panose="02020603050405020304" pitchFamily="18" charset="0"/>
                <a:ea typeface="Calibri" panose="020F0502020204030204" pitchFamily="34" charset="0"/>
              </a:rPr>
              <a:t>và</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cảm</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biến</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hiện</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đại</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nhằm</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đáp</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ứng</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yêu</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cầu</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về</a:t>
            </a:r>
            <a:r>
              <a:rPr lang="en-US" sz="2000" dirty="0">
                <a:solidFill>
                  <a:srgbClr val="000000"/>
                </a:solidFill>
                <a:effectLst/>
                <a:latin typeface="Times New Roman" panose="02020603050405020304" pitchFamily="18" charset="0"/>
                <a:ea typeface="Calibri" panose="020F0502020204030204" pitchFamily="34" charset="0"/>
              </a:rPr>
              <a:t> an </a:t>
            </a:r>
            <a:r>
              <a:rPr lang="en-US" sz="2000" dirty="0" err="1">
                <a:solidFill>
                  <a:srgbClr val="000000"/>
                </a:solidFill>
                <a:effectLst/>
                <a:latin typeface="Times New Roman" panose="02020603050405020304" pitchFamily="18" charset="0"/>
                <a:ea typeface="Calibri" panose="020F0502020204030204" pitchFamily="34" charset="0"/>
              </a:rPr>
              <a:t>ninh</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và</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tiện</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ích</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trong</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cuộc</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sống</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hiện</a:t>
            </a:r>
            <a:r>
              <a:rPr lang="en-US" sz="2000" dirty="0">
                <a:solidFill>
                  <a:srgbClr val="000000"/>
                </a:solidFill>
                <a:effectLst/>
                <a:latin typeface="Times New Roman" panose="02020603050405020304" pitchFamily="18" charset="0"/>
                <a:ea typeface="Calibri" panose="020F0502020204030204" pitchFamily="34" charset="0"/>
              </a:rPr>
              <a:t> </a:t>
            </a:r>
            <a:r>
              <a:rPr lang="en-US" sz="2000" dirty="0" err="1">
                <a:solidFill>
                  <a:srgbClr val="000000"/>
                </a:solidFill>
                <a:effectLst/>
                <a:latin typeface="Times New Roman" panose="02020603050405020304" pitchFamily="18" charset="0"/>
                <a:ea typeface="Calibri" panose="020F0502020204030204" pitchFamily="34" charset="0"/>
              </a:rPr>
              <a:t>đại</a:t>
            </a:r>
            <a:r>
              <a:rPr lang="en-US" sz="2000" dirty="0">
                <a:solidFill>
                  <a:srgbClr val="000000"/>
                </a:solidFill>
                <a:effectLst/>
                <a:latin typeface="Times New Roman" panose="02020603050405020304" pitchFamily="18" charset="0"/>
                <a:ea typeface="Calibri" panose="020F0502020204030204" pitchFamily="34" charset="0"/>
              </a:rPr>
              <a:t>.</a:t>
            </a:r>
          </a:p>
          <a:p>
            <a:pPr marL="285750" indent="-285750" algn="just">
              <a:lnSpc>
                <a:spcPct val="150000"/>
              </a:lnSpc>
              <a:buFont typeface="Wingdings" panose="05000000000000000000" pitchFamily="2" charset="2"/>
              <a:buChar char="q"/>
            </a:pPr>
            <a:r>
              <a:rPr lang="vi-VN" sz="2000" dirty="0">
                <a:latin typeface="+mj-lt"/>
              </a:rPr>
              <a:t>Đề tài tích hợp kiến thức </a:t>
            </a:r>
            <a:r>
              <a:rPr lang="en-US" sz="2000" dirty="0" err="1">
                <a:latin typeface="+mj-lt"/>
              </a:rPr>
              <a:t>chuyên</a:t>
            </a:r>
            <a:r>
              <a:rPr lang="vi-VN" sz="2000" dirty="0">
                <a:latin typeface="+mj-lt"/>
              </a:rPr>
              <a:t> ngành, giúp sinh viên phát triển kỹ năng sáng tạ</a:t>
            </a:r>
            <a:r>
              <a:rPr lang="en-US" sz="2000" dirty="0">
                <a:latin typeface="+mj-lt"/>
              </a:rPr>
              <a:t>o.</a:t>
            </a:r>
          </a:p>
        </p:txBody>
      </p:sp>
    </p:spTree>
    <p:extLst>
      <p:ext uri="{BB962C8B-B14F-4D97-AF65-F5344CB8AC3E}">
        <p14:creationId xmlns:p14="http://schemas.microsoft.com/office/powerpoint/2010/main" val="4041783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5D68D-7403-6C9F-8C51-A2889A655B6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3D4B7A7-A75E-8847-34C0-13224003B187}"/>
              </a:ext>
            </a:extLst>
          </p:cNvPr>
          <p:cNvPicPr>
            <a:picLocks noChangeAspect="1"/>
          </p:cNvPicPr>
          <p:nvPr/>
        </p:nvPicPr>
        <p:blipFill>
          <a:blip r:embed="rId2"/>
          <a:stretch>
            <a:fillRect/>
          </a:stretch>
        </p:blipFill>
        <p:spPr>
          <a:xfrm>
            <a:off x="0" y="16933"/>
            <a:ext cx="9144000" cy="1049867"/>
          </a:xfrm>
          <a:prstGeom prst="rect">
            <a:avLst/>
          </a:prstGeom>
        </p:spPr>
      </p:pic>
      <p:sp>
        <p:nvSpPr>
          <p:cNvPr id="25" name="Slide Number Placeholder 24">
            <a:extLst>
              <a:ext uri="{FF2B5EF4-FFF2-40B4-BE49-F238E27FC236}">
                <a16:creationId xmlns:a16="http://schemas.microsoft.com/office/drawing/2014/main" id="{BE604FCF-5DE3-941A-DCF7-C2F84345DA71}"/>
              </a:ext>
            </a:extLst>
          </p:cNvPr>
          <p:cNvSpPr>
            <a:spLocks noGrp="1"/>
          </p:cNvSpPr>
          <p:nvPr>
            <p:ph type="sldNum" sz="quarter" idx="12"/>
          </p:nvPr>
        </p:nvSpPr>
        <p:spPr/>
        <p:txBody>
          <a:bodyPr/>
          <a:lstStyle/>
          <a:p>
            <a:fld id="{A3A973BD-8CE5-47C4-B8E5-573200B24DAB}" type="slidenum">
              <a:rPr lang="en-US" smtClean="0"/>
              <a:t>6</a:t>
            </a:fld>
            <a:endParaRPr lang="en-US"/>
          </a:p>
        </p:txBody>
      </p:sp>
      <p:sp>
        <p:nvSpPr>
          <p:cNvPr id="26" name="TextBox 25">
            <a:extLst>
              <a:ext uri="{FF2B5EF4-FFF2-40B4-BE49-F238E27FC236}">
                <a16:creationId xmlns:a16="http://schemas.microsoft.com/office/drawing/2014/main" id="{780E362D-E294-C307-C65A-4B2742D73CEC}"/>
              </a:ext>
            </a:extLst>
          </p:cNvPr>
          <p:cNvSpPr txBox="1"/>
          <p:nvPr/>
        </p:nvSpPr>
        <p:spPr>
          <a:xfrm>
            <a:off x="0" y="277460"/>
            <a:ext cx="4021294" cy="477054"/>
          </a:xfrm>
          <a:prstGeom prst="rect">
            <a:avLst/>
          </a:prstGeom>
          <a:noFill/>
        </p:spPr>
        <p:txBody>
          <a:bodyPr wrap="none" rtlCol="0">
            <a:spAutoFit/>
          </a:bodyPr>
          <a:lstStyle/>
          <a:p>
            <a:r>
              <a:rPr lang="en-US" sz="2500" b="1" dirty="0" err="1">
                <a:solidFill>
                  <a:schemeClr val="bg1"/>
                </a:solidFill>
                <a:latin typeface="Times New Roman" panose="02020603050405020304" pitchFamily="18" charset="0"/>
                <a:cs typeface="Times New Roman" panose="02020603050405020304" pitchFamily="18" charset="0"/>
              </a:rPr>
              <a:t>Chương</a:t>
            </a:r>
            <a:r>
              <a:rPr lang="en-US" sz="2500" b="1" dirty="0">
                <a:solidFill>
                  <a:schemeClr val="bg1"/>
                </a:solidFill>
                <a:latin typeface="Times New Roman" panose="02020603050405020304" pitchFamily="18" charset="0"/>
                <a:cs typeface="Times New Roman" panose="02020603050405020304" pitchFamily="18" charset="0"/>
              </a:rPr>
              <a:t> 1. </a:t>
            </a:r>
            <a:r>
              <a:rPr lang="en-US" sz="2500" b="1" dirty="0" err="1">
                <a:solidFill>
                  <a:schemeClr val="bg1"/>
                </a:solidFill>
                <a:latin typeface="Times New Roman" panose="02020603050405020304" pitchFamily="18" charset="0"/>
                <a:cs typeface="Times New Roman" panose="02020603050405020304" pitchFamily="18" charset="0"/>
              </a:rPr>
              <a:t>Tổng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quan</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đề</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tài</a:t>
            </a:r>
            <a:endParaRPr lang="en-US" sz="2500"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65D01D60-46E5-A6F6-F842-868DFF488026}"/>
              </a:ext>
            </a:extLst>
          </p:cNvPr>
          <p:cNvSpPr/>
          <p:nvPr/>
        </p:nvSpPr>
        <p:spPr>
          <a:xfrm>
            <a:off x="0" y="1006219"/>
            <a:ext cx="5091458" cy="461665"/>
          </a:xfrm>
          <a:prstGeom prst="rect">
            <a:avLst/>
          </a:prstGeom>
        </p:spPr>
        <p:txBody>
          <a:bodyPr wrap="none">
            <a:spAutoFit/>
          </a:bodyPr>
          <a:lstStyle/>
          <a:p>
            <a:pPr lvl="0"/>
            <a:r>
              <a:rPr lang="en-US" sz="2400" b="1" dirty="0">
                <a:latin typeface="Times New Roman" panose="02020603050405020304" pitchFamily="18" charset="0"/>
                <a:cs typeface="Times New Roman" panose="02020603050405020304" pitchFamily="18" charset="0"/>
              </a:rPr>
              <a:t>1.1. </a:t>
            </a:r>
            <a:r>
              <a:rPr lang="en-US" sz="2400" dirty="0" err="1">
                <a:latin typeface="Times New Roman" panose="02020603050405020304" pitchFamily="18" charset="0"/>
                <a:cs typeface="Times New Roman" panose="02020603050405020304" pitchFamily="18" charset="0"/>
              </a:rPr>
              <a:t>Tổng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cửa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minh</a:t>
            </a:r>
            <a:endParaRPr lang="en-US" sz="2400" dirty="0">
              <a:latin typeface="Times New Roman" panose="02020603050405020304" pitchFamily="18" charset="0"/>
              <a:cs typeface="Times New Roman" panose="02020603050405020304" pitchFamily="18" charset="0"/>
            </a:endParaRPr>
          </a:p>
        </p:txBody>
      </p:sp>
      <p:pic>
        <p:nvPicPr>
          <p:cNvPr id="1026" name="Picture 2" descr="Khóa Việt Key | Chuyên bán, lắp đặt, sửa chữa khóa điện tử | Viet Key">
            <a:extLst>
              <a:ext uri="{FF2B5EF4-FFF2-40B4-BE49-F238E27FC236}">
                <a16:creationId xmlns:a16="http://schemas.microsoft.com/office/drawing/2014/main" id="{2C33FA1C-9132-4F90-8ACE-B7E28B16F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572134"/>
            <a:ext cx="5008406" cy="5008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518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3D9FA-1FB6-188D-9F61-FB8746D2325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2FCF800-75FE-55E8-ECCB-79E44A78AF0C}"/>
              </a:ext>
            </a:extLst>
          </p:cNvPr>
          <p:cNvPicPr>
            <a:picLocks noChangeAspect="1"/>
          </p:cNvPicPr>
          <p:nvPr/>
        </p:nvPicPr>
        <p:blipFill>
          <a:blip r:embed="rId2"/>
          <a:stretch>
            <a:fillRect/>
          </a:stretch>
        </p:blipFill>
        <p:spPr>
          <a:xfrm>
            <a:off x="0" y="16933"/>
            <a:ext cx="9144000" cy="1049867"/>
          </a:xfrm>
          <a:prstGeom prst="rect">
            <a:avLst/>
          </a:prstGeom>
        </p:spPr>
      </p:pic>
      <p:sp>
        <p:nvSpPr>
          <p:cNvPr id="25" name="Slide Number Placeholder 24">
            <a:extLst>
              <a:ext uri="{FF2B5EF4-FFF2-40B4-BE49-F238E27FC236}">
                <a16:creationId xmlns:a16="http://schemas.microsoft.com/office/drawing/2014/main" id="{07ED06EC-DD7E-CB09-8EC1-EE01854A4EC0}"/>
              </a:ext>
            </a:extLst>
          </p:cNvPr>
          <p:cNvSpPr>
            <a:spLocks noGrp="1"/>
          </p:cNvSpPr>
          <p:nvPr>
            <p:ph type="sldNum" sz="quarter" idx="12"/>
          </p:nvPr>
        </p:nvSpPr>
        <p:spPr/>
        <p:txBody>
          <a:bodyPr/>
          <a:lstStyle/>
          <a:p>
            <a:fld id="{A3A973BD-8CE5-47C4-B8E5-573200B24DAB}" type="slidenum">
              <a:rPr lang="en-US" smtClean="0"/>
              <a:t>7</a:t>
            </a:fld>
            <a:endParaRPr lang="en-US"/>
          </a:p>
        </p:txBody>
      </p:sp>
      <p:sp>
        <p:nvSpPr>
          <p:cNvPr id="8" name="Rectangle 7">
            <a:extLst>
              <a:ext uri="{FF2B5EF4-FFF2-40B4-BE49-F238E27FC236}">
                <a16:creationId xmlns:a16="http://schemas.microsoft.com/office/drawing/2014/main" id="{0A0E26F0-9883-7F7F-27DE-D412F0C5CFB6}"/>
              </a:ext>
            </a:extLst>
          </p:cNvPr>
          <p:cNvSpPr/>
          <p:nvPr/>
        </p:nvSpPr>
        <p:spPr>
          <a:xfrm>
            <a:off x="0" y="1006219"/>
            <a:ext cx="6966972" cy="461665"/>
          </a:xfrm>
          <a:prstGeom prst="rect">
            <a:avLst/>
          </a:prstGeom>
        </p:spPr>
        <p:txBody>
          <a:bodyPr wrap="none">
            <a:spAutoFit/>
          </a:bodyPr>
          <a:lstStyle/>
          <a:p>
            <a:pPr lvl="0"/>
            <a:r>
              <a:rPr lang="en-US" sz="2400" b="1" dirty="0">
                <a:latin typeface="Times New Roman" panose="02020603050405020304" pitchFamily="18" charset="0"/>
                <a:cs typeface="Times New Roman" panose="02020603050405020304" pitchFamily="18" charset="0"/>
              </a:rPr>
              <a:t>1.2. </a:t>
            </a:r>
            <a:r>
              <a:rPr lang="en-US" sz="2400" dirty="0" err="1">
                <a:latin typeface="Times New Roman" panose="02020603050405020304" pitchFamily="18" charset="0"/>
                <a:cs typeface="Times New Roman" panose="02020603050405020304" pitchFamily="18" charset="0"/>
              </a:rPr>
              <a:t>Bối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cửa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minh</a:t>
            </a:r>
            <a:endParaRPr lang="en-US" sz="2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5263A8F-9D59-BE0F-8E3A-BCE00BEF90D0}"/>
              </a:ext>
            </a:extLst>
          </p:cNvPr>
          <p:cNvSpPr txBox="1"/>
          <p:nvPr/>
        </p:nvSpPr>
        <p:spPr>
          <a:xfrm>
            <a:off x="0" y="277460"/>
            <a:ext cx="4021294" cy="477054"/>
          </a:xfrm>
          <a:prstGeom prst="rect">
            <a:avLst/>
          </a:prstGeom>
          <a:noFill/>
        </p:spPr>
        <p:txBody>
          <a:bodyPr wrap="none" rtlCol="0">
            <a:spAutoFit/>
          </a:bodyPr>
          <a:lstStyle/>
          <a:p>
            <a:r>
              <a:rPr lang="en-US" sz="2500" b="1" dirty="0" err="1">
                <a:solidFill>
                  <a:schemeClr val="bg1"/>
                </a:solidFill>
                <a:latin typeface="Times New Roman" panose="02020603050405020304" pitchFamily="18" charset="0"/>
                <a:cs typeface="Times New Roman" panose="02020603050405020304" pitchFamily="18" charset="0"/>
              </a:rPr>
              <a:t>Chương</a:t>
            </a:r>
            <a:r>
              <a:rPr lang="en-US" sz="2500" b="1" dirty="0">
                <a:solidFill>
                  <a:schemeClr val="bg1"/>
                </a:solidFill>
                <a:latin typeface="Times New Roman" panose="02020603050405020304" pitchFamily="18" charset="0"/>
                <a:cs typeface="Times New Roman" panose="02020603050405020304" pitchFamily="18" charset="0"/>
              </a:rPr>
              <a:t> 1. </a:t>
            </a:r>
            <a:r>
              <a:rPr lang="en-US" sz="2500" b="1" dirty="0" err="1">
                <a:solidFill>
                  <a:schemeClr val="bg1"/>
                </a:solidFill>
                <a:latin typeface="Times New Roman" panose="02020603050405020304" pitchFamily="18" charset="0"/>
                <a:cs typeface="Times New Roman" panose="02020603050405020304" pitchFamily="18" charset="0"/>
              </a:rPr>
              <a:t>Tổng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quan</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đề</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tài</a:t>
            </a:r>
            <a:endParaRPr lang="en-US" sz="2500"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732E6180-1ED3-E493-2F7C-E75D6BBA490C}"/>
              </a:ext>
            </a:extLst>
          </p:cNvPr>
          <p:cNvSpPr txBox="1"/>
          <p:nvPr/>
        </p:nvSpPr>
        <p:spPr>
          <a:xfrm>
            <a:off x="0" y="1676400"/>
            <a:ext cx="9144000" cy="3546099"/>
          </a:xfrm>
          <a:prstGeom prst="rect">
            <a:avLst/>
          </a:prstGeom>
          <a:noFill/>
        </p:spPr>
        <p:txBody>
          <a:bodyPr wrap="square">
            <a:spAutoFit/>
          </a:bodyPr>
          <a:lstStyle/>
          <a:p>
            <a:pPr marL="477520" indent="-285750" algn="just">
              <a:lnSpc>
                <a:spcPct val="150000"/>
              </a:lnSpc>
              <a:spcBef>
                <a:spcPts val="660"/>
              </a:spcBef>
              <a:buFont typeface="Wingdings" panose="05000000000000000000" pitchFamily="2" charset="2"/>
              <a:buChar char="q"/>
            </a:pPr>
            <a:r>
              <a:rPr lang="x-none" sz="1800" dirty="0">
                <a:effectLst/>
                <a:latin typeface="Times New Roman" panose="02020603050405020304" pitchFamily="18" charset="0"/>
                <a:ea typeface="Times New Roman" panose="02020603050405020304" pitchFamily="18" charset="0"/>
              </a:rPr>
              <a:t>Ngày nay, khi đời sống ngày càng được nâng cao, những nhu cầu của con người đòi hỏi những sự tiện nghi và hỗ trợ tốt nhất. </a:t>
            </a:r>
            <a:endParaRPr lang="en-US" sz="1800" dirty="0">
              <a:effectLst/>
              <a:latin typeface="Times New Roman" panose="02020603050405020304" pitchFamily="18" charset="0"/>
              <a:ea typeface="Times New Roman" panose="02020603050405020304" pitchFamily="18" charset="0"/>
            </a:endParaRPr>
          </a:p>
          <a:p>
            <a:pPr marL="477520" indent="-285750" algn="just">
              <a:lnSpc>
                <a:spcPct val="150000"/>
              </a:lnSpc>
              <a:spcBef>
                <a:spcPts val="660"/>
              </a:spcBef>
              <a:buFont typeface="Wingdings" panose="05000000000000000000" pitchFamily="2" charset="2"/>
              <a:buChar char="q"/>
            </a:pPr>
            <a:r>
              <a:rPr lang="x-none" sz="1800" dirty="0">
                <a:effectLst/>
                <a:latin typeface="Times New Roman" panose="02020603050405020304" pitchFamily="18" charset="0"/>
                <a:ea typeface="Times New Roman" panose="02020603050405020304" pitchFamily="18" charset="0"/>
              </a:rPr>
              <a:t>Cùng với đó là sự mở rộng không ngừng của mạng lưới internet trên khắp các vùng quốc gia và lãnh thổ làm cho việc giám sát và điều khiển hệ thống qua mạng internet trở thành tất yếu. </a:t>
            </a:r>
            <a:endParaRPr lang="en-US" sz="1800" dirty="0">
              <a:effectLst/>
              <a:latin typeface="Times New Roman" panose="02020603050405020304" pitchFamily="18" charset="0"/>
              <a:ea typeface="Times New Roman" panose="02020603050405020304" pitchFamily="18" charset="0"/>
            </a:endParaRPr>
          </a:p>
          <a:p>
            <a:pPr marL="477520" indent="-285750" algn="just">
              <a:lnSpc>
                <a:spcPct val="150000"/>
              </a:lnSpc>
              <a:spcBef>
                <a:spcPts val="660"/>
              </a:spcBef>
              <a:buFont typeface="Wingdings" panose="05000000000000000000" pitchFamily="2" charset="2"/>
              <a:buChar char="q"/>
            </a:pPr>
            <a:r>
              <a:rPr lang="x-none" sz="1800" dirty="0">
                <a:effectLst/>
                <a:latin typeface="Times New Roman" panose="02020603050405020304" pitchFamily="18" charset="0"/>
                <a:ea typeface="Times New Roman" panose="02020603050405020304" pitchFamily="18" charset="0"/>
              </a:rPr>
              <a:t>Từ những yêu cầu và điều kiện thực tế đó </a:t>
            </a:r>
            <a:r>
              <a:rPr lang="en-US" sz="1800" dirty="0">
                <a:effectLst/>
                <a:latin typeface="Times New Roman" panose="02020603050405020304" pitchFamily="18" charset="0"/>
                <a:ea typeface="Times New Roman" panose="02020603050405020304" pitchFamily="18" charset="0"/>
              </a:rPr>
              <a:t>, </a:t>
            </a:r>
            <a:r>
              <a:rPr lang="x-none" sz="1800" dirty="0">
                <a:effectLst/>
                <a:latin typeface="Times New Roman" panose="02020603050405020304" pitchFamily="18" charset="0"/>
                <a:ea typeface="Times New Roman" panose="02020603050405020304" pitchFamily="18" charset="0"/>
              </a:rPr>
              <a:t>ý tưởng về ngôi nhà thông minh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hình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nơ</a:t>
            </a:r>
            <a:r>
              <a:rPr lang="x-none" sz="1800" dirty="0">
                <a:effectLst/>
                <a:latin typeface="Times New Roman" panose="02020603050405020304" pitchFamily="18" charset="0"/>
                <a:ea typeface="Times New Roman" panose="02020603050405020304" pitchFamily="18" charset="0"/>
              </a:rPr>
              <a:t>i mà mọi hoạt động của con người đều được hỗ trợ và giúp đỡ một cách linh hoạt, ngoài ra ngôi nhà còn có thể tự động quản lí một cách thông minh nhất.</a:t>
            </a:r>
            <a:endParaRPr lang="en-ID"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44776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A339E-6F2E-7ED3-528E-42F533222DC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57A9C35-831E-43D9-D27C-C972317ED6A6}"/>
              </a:ext>
            </a:extLst>
          </p:cNvPr>
          <p:cNvPicPr>
            <a:picLocks noChangeAspect="1"/>
          </p:cNvPicPr>
          <p:nvPr/>
        </p:nvPicPr>
        <p:blipFill>
          <a:blip r:embed="rId2"/>
          <a:stretch>
            <a:fillRect/>
          </a:stretch>
        </p:blipFill>
        <p:spPr>
          <a:xfrm>
            <a:off x="0" y="16933"/>
            <a:ext cx="9144000" cy="1049867"/>
          </a:xfrm>
          <a:prstGeom prst="rect">
            <a:avLst/>
          </a:prstGeom>
        </p:spPr>
      </p:pic>
      <p:sp>
        <p:nvSpPr>
          <p:cNvPr id="25" name="Slide Number Placeholder 24">
            <a:extLst>
              <a:ext uri="{FF2B5EF4-FFF2-40B4-BE49-F238E27FC236}">
                <a16:creationId xmlns:a16="http://schemas.microsoft.com/office/drawing/2014/main" id="{B0209F6A-00B7-1B7B-2A67-D409DFC76938}"/>
              </a:ext>
            </a:extLst>
          </p:cNvPr>
          <p:cNvSpPr>
            <a:spLocks noGrp="1"/>
          </p:cNvSpPr>
          <p:nvPr>
            <p:ph type="sldNum" sz="quarter" idx="12"/>
          </p:nvPr>
        </p:nvSpPr>
        <p:spPr/>
        <p:txBody>
          <a:bodyPr/>
          <a:lstStyle/>
          <a:p>
            <a:fld id="{A3A973BD-8CE5-47C4-B8E5-573200B24DAB}" type="slidenum">
              <a:rPr lang="en-US" smtClean="0"/>
              <a:t>8</a:t>
            </a:fld>
            <a:endParaRPr lang="en-US"/>
          </a:p>
        </p:txBody>
      </p:sp>
      <p:sp>
        <p:nvSpPr>
          <p:cNvPr id="8" name="Rectangle 7">
            <a:extLst>
              <a:ext uri="{FF2B5EF4-FFF2-40B4-BE49-F238E27FC236}">
                <a16:creationId xmlns:a16="http://schemas.microsoft.com/office/drawing/2014/main" id="{03ED0E8D-0016-04CA-CC70-963F9827D20F}"/>
              </a:ext>
            </a:extLst>
          </p:cNvPr>
          <p:cNvSpPr/>
          <p:nvPr/>
        </p:nvSpPr>
        <p:spPr>
          <a:xfrm>
            <a:off x="0" y="1006219"/>
            <a:ext cx="6296917" cy="461665"/>
          </a:xfrm>
          <a:prstGeom prst="rect">
            <a:avLst/>
          </a:prstGeom>
        </p:spPr>
        <p:txBody>
          <a:bodyPr wrap="none">
            <a:spAutoFit/>
          </a:bodyPr>
          <a:lstStyle/>
          <a:p>
            <a:pPr lvl="0"/>
            <a:r>
              <a:rPr lang="en-US" sz="2400" b="1" dirty="0">
                <a:latin typeface="Times New Roman" panose="02020603050405020304" pitchFamily="18" charset="0"/>
                <a:cs typeface="Times New Roman" panose="02020603050405020304" pitchFamily="18" charset="0"/>
              </a:rPr>
              <a:t>1.2. </a:t>
            </a:r>
            <a:r>
              <a:rPr lang="en-US" sz="2400" dirty="0" err="1">
                <a:latin typeface="Times New Roman" panose="02020603050405020304" pitchFamily="18" charset="0"/>
                <a:cs typeface="Times New Roman" panose="02020603050405020304" pitchFamily="18" charset="0"/>
              </a:rPr>
              <a:t>Bối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minh</a:t>
            </a:r>
            <a:endParaRPr lang="en-US" sz="2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E52AF7E-B239-F5F8-5D9D-18AB4D07044C}"/>
              </a:ext>
            </a:extLst>
          </p:cNvPr>
          <p:cNvSpPr txBox="1"/>
          <p:nvPr/>
        </p:nvSpPr>
        <p:spPr>
          <a:xfrm>
            <a:off x="0" y="277460"/>
            <a:ext cx="4021294" cy="477054"/>
          </a:xfrm>
          <a:prstGeom prst="rect">
            <a:avLst/>
          </a:prstGeom>
          <a:noFill/>
        </p:spPr>
        <p:txBody>
          <a:bodyPr wrap="none" rtlCol="0">
            <a:spAutoFit/>
          </a:bodyPr>
          <a:lstStyle/>
          <a:p>
            <a:r>
              <a:rPr lang="en-US" sz="2500" b="1" dirty="0" err="1">
                <a:solidFill>
                  <a:schemeClr val="bg1"/>
                </a:solidFill>
                <a:latin typeface="Times New Roman" panose="02020603050405020304" pitchFamily="18" charset="0"/>
                <a:cs typeface="Times New Roman" panose="02020603050405020304" pitchFamily="18" charset="0"/>
              </a:rPr>
              <a:t>Chương</a:t>
            </a:r>
            <a:r>
              <a:rPr lang="en-US" sz="2500" b="1" dirty="0">
                <a:solidFill>
                  <a:schemeClr val="bg1"/>
                </a:solidFill>
                <a:latin typeface="Times New Roman" panose="02020603050405020304" pitchFamily="18" charset="0"/>
                <a:cs typeface="Times New Roman" panose="02020603050405020304" pitchFamily="18" charset="0"/>
              </a:rPr>
              <a:t> 1. </a:t>
            </a:r>
            <a:r>
              <a:rPr lang="en-US" sz="2500" b="1" dirty="0" err="1">
                <a:solidFill>
                  <a:schemeClr val="bg1"/>
                </a:solidFill>
                <a:latin typeface="Times New Roman" panose="02020603050405020304" pitchFamily="18" charset="0"/>
                <a:cs typeface="Times New Roman" panose="02020603050405020304" pitchFamily="18" charset="0"/>
              </a:rPr>
              <a:t>Tổng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quan</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đề</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tài</a:t>
            </a:r>
            <a:endParaRPr lang="en-US" sz="2500" b="1" dirty="0">
              <a:solidFill>
                <a:schemeClr val="bg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305F5A8E-DFE3-6788-C5CE-AF01896B4FE3}"/>
              </a:ext>
            </a:extLst>
          </p:cNvPr>
          <p:cNvSpPr txBox="1"/>
          <p:nvPr/>
        </p:nvSpPr>
        <p:spPr>
          <a:xfrm>
            <a:off x="0" y="1676400"/>
            <a:ext cx="9144000" cy="498663"/>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Nhu </a:t>
            </a:r>
            <a:r>
              <a:rPr lang="en-US" sz="2000" dirty="0" err="1">
                <a:latin typeface="Times New Roman" panose="02020603050405020304" pitchFamily="18" charset="0"/>
                <a:cs typeface="Times New Roman" panose="02020603050405020304" pitchFamily="18" charset="0"/>
              </a:rPr>
              <a:t>cầu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minh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4 </a:t>
            </a:r>
            <a:r>
              <a:rPr lang="en-US" sz="2000" dirty="0" err="1">
                <a:latin typeface="Times New Roman" panose="02020603050405020304" pitchFamily="18" charset="0"/>
                <a:cs typeface="Times New Roman" panose="02020603050405020304" pitchFamily="18" charset="0"/>
              </a:rPr>
              <a:t>điều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yếu</a:t>
            </a:r>
            <a:r>
              <a:rPr lang="en-US" sz="2000" dirty="0">
                <a:latin typeface="Times New Roman" panose="02020603050405020304" pitchFamily="18" charset="0"/>
                <a:cs typeface="Times New Roman" panose="02020603050405020304" pitchFamily="18" charset="0"/>
              </a:rPr>
              <a:t> :</a:t>
            </a:r>
          </a:p>
        </p:txBody>
      </p:sp>
      <p:sp>
        <p:nvSpPr>
          <p:cNvPr id="5" name="TextBox 4">
            <a:extLst>
              <a:ext uri="{FF2B5EF4-FFF2-40B4-BE49-F238E27FC236}">
                <a16:creationId xmlns:a16="http://schemas.microsoft.com/office/drawing/2014/main" id="{2BF651D8-AE7D-5424-1983-41A15D1C5525}"/>
              </a:ext>
            </a:extLst>
          </p:cNvPr>
          <p:cNvSpPr txBox="1"/>
          <p:nvPr/>
        </p:nvSpPr>
        <p:spPr>
          <a:xfrm>
            <a:off x="377890" y="2157957"/>
            <a:ext cx="7226559" cy="1883657"/>
          </a:xfrm>
          <a:prstGeom prst="rect">
            <a:avLst/>
          </a:prstGeom>
          <a:noFill/>
        </p:spPr>
        <p:txBody>
          <a:bodyPr wrap="square">
            <a:spAutoFit/>
          </a:bodyPr>
          <a:lstStyle/>
          <a:p>
            <a:pPr marL="342900" indent="-342900" algn="just">
              <a:lnSpc>
                <a:spcPct val="150000"/>
              </a:lnSpc>
              <a:buFont typeface="Wingdings" panose="05000000000000000000" pitchFamily="2" charset="2"/>
              <a:buChar char="v"/>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khả</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hóa</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buFont typeface="Wingdings" panose="05000000000000000000" pitchFamily="2" charset="2"/>
              <a:buChar char="v"/>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khả</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thỏa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mãn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dụng</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buFont typeface="Wingdings" panose="05000000000000000000" pitchFamily="2" charset="2"/>
              <a:buChar char="v"/>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khả</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cảnh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xa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nối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internet</a:t>
            </a:r>
          </a:p>
          <a:p>
            <a:pPr marL="342900" indent="-342900" algn="just">
              <a:lnSpc>
                <a:spcPct val="150000"/>
              </a:lnSpc>
              <a:buFont typeface="Wingdings" panose="05000000000000000000" pitchFamily="2" charset="2"/>
              <a:buChar char="v"/>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khả</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giám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sát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an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ninh</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6" name="Picture 15">
            <a:extLst>
              <a:ext uri="{FF2B5EF4-FFF2-40B4-BE49-F238E27FC236}">
                <a16:creationId xmlns:a16="http://schemas.microsoft.com/office/drawing/2014/main" id="{85CE9B1B-5356-9766-A87B-6E5A2C9D5A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6295" y="3919145"/>
            <a:ext cx="3917929" cy="2938855"/>
          </a:xfrm>
          <a:prstGeom prst="rect">
            <a:avLst/>
          </a:prstGeom>
        </p:spPr>
      </p:pic>
    </p:spTree>
    <p:extLst>
      <p:ext uri="{BB962C8B-B14F-4D97-AF65-F5344CB8AC3E}">
        <p14:creationId xmlns:p14="http://schemas.microsoft.com/office/powerpoint/2010/main" val="3843379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F7EAD-535F-1673-2274-EC55F987C1D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06E8424-243B-FDE0-B638-2415C859488D}"/>
              </a:ext>
            </a:extLst>
          </p:cNvPr>
          <p:cNvPicPr>
            <a:picLocks noChangeAspect="1"/>
          </p:cNvPicPr>
          <p:nvPr/>
        </p:nvPicPr>
        <p:blipFill>
          <a:blip r:embed="rId2"/>
          <a:stretch>
            <a:fillRect/>
          </a:stretch>
        </p:blipFill>
        <p:spPr>
          <a:xfrm>
            <a:off x="0" y="16933"/>
            <a:ext cx="9144000" cy="1049867"/>
          </a:xfrm>
          <a:prstGeom prst="rect">
            <a:avLst/>
          </a:prstGeom>
        </p:spPr>
      </p:pic>
      <p:sp>
        <p:nvSpPr>
          <p:cNvPr id="25" name="Slide Number Placeholder 24">
            <a:extLst>
              <a:ext uri="{FF2B5EF4-FFF2-40B4-BE49-F238E27FC236}">
                <a16:creationId xmlns:a16="http://schemas.microsoft.com/office/drawing/2014/main" id="{77845C3F-A88B-B572-E3DA-2B62377105A3}"/>
              </a:ext>
            </a:extLst>
          </p:cNvPr>
          <p:cNvSpPr>
            <a:spLocks noGrp="1"/>
          </p:cNvSpPr>
          <p:nvPr>
            <p:ph type="sldNum" sz="quarter" idx="12"/>
          </p:nvPr>
        </p:nvSpPr>
        <p:spPr/>
        <p:txBody>
          <a:bodyPr/>
          <a:lstStyle/>
          <a:p>
            <a:fld id="{A3A973BD-8CE5-47C4-B8E5-573200B24DAB}" type="slidenum">
              <a:rPr lang="en-US" smtClean="0"/>
              <a:t>9</a:t>
            </a:fld>
            <a:endParaRPr lang="en-US"/>
          </a:p>
        </p:txBody>
      </p:sp>
      <p:sp>
        <p:nvSpPr>
          <p:cNvPr id="8" name="Rectangle 7">
            <a:extLst>
              <a:ext uri="{FF2B5EF4-FFF2-40B4-BE49-F238E27FC236}">
                <a16:creationId xmlns:a16="http://schemas.microsoft.com/office/drawing/2014/main" id="{00CB8CCB-AAD3-92B9-FDE1-E9B1364B5FBA}"/>
              </a:ext>
            </a:extLst>
          </p:cNvPr>
          <p:cNvSpPr/>
          <p:nvPr/>
        </p:nvSpPr>
        <p:spPr>
          <a:xfrm>
            <a:off x="0" y="1006219"/>
            <a:ext cx="5428089" cy="461665"/>
          </a:xfrm>
          <a:prstGeom prst="rect">
            <a:avLst/>
          </a:prstGeom>
        </p:spPr>
        <p:txBody>
          <a:bodyPr wrap="none">
            <a:spAutoFit/>
          </a:bodyPr>
          <a:lstStyle/>
          <a:p>
            <a:pPr lvl="0"/>
            <a:r>
              <a:rPr lang="en-US" sz="2400" b="1" dirty="0">
                <a:latin typeface="Times New Roman" panose="02020603050405020304" pitchFamily="18" charset="0"/>
                <a:cs typeface="Times New Roman" panose="02020603050405020304" pitchFamily="18" charset="0"/>
              </a:rPr>
              <a:t>1.3.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nay</a:t>
            </a:r>
          </a:p>
        </p:txBody>
      </p:sp>
      <p:sp>
        <p:nvSpPr>
          <p:cNvPr id="5" name="TextBox 4">
            <a:extLst>
              <a:ext uri="{FF2B5EF4-FFF2-40B4-BE49-F238E27FC236}">
                <a16:creationId xmlns:a16="http://schemas.microsoft.com/office/drawing/2014/main" id="{210D8219-2C31-98C3-A943-86D8983357B2}"/>
              </a:ext>
            </a:extLst>
          </p:cNvPr>
          <p:cNvSpPr txBox="1"/>
          <p:nvPr/>
        </p:nvSpPr>
        <p:spPr>
          <a:xfrm>
            <a:off x="0" y="277460"/>
            <a:ext cx="4021294" cy="477054"/>
          </a:xfrm>
          <a:prstGeom prst="rect">
            <a:avLst/>
          </a:prstGeom>
          <a:noFill/>
        </p:spPr>
        <p:txBody>
          <a:bodyPr wrap="none" rtlCol="0">
            <a:spAutoFit/>
          </a:bodyPr>
          <a:lstStyle/>
          <a:p>
            <a:r>
              <a:rPr lang="en-US" sz="2500" b="1" dirty="0" err="1">
                <a:solidFill>
                  <a:schemeClr val="bg1"/>
                </a:solidFill>
                <a:latin typeface="Times New Roman" panose="02020603050405020304" pitchFamily="18" charset="0"/>
                <a:cs typeface="Times New Roman" panose="02020603050405020304" pitchFamily="18" charset="0"/>
              </a:rPr>
              <a:t>Chương</a:t>
            </a:r>
            <a:r>
              <a:rPr lang="en-US" sz="2500" b="1" dirty="0">
                <a:solidFill>
                  <a:schemeClr val="bg1"/>
                </a:solidFill>
                <a:latin typeface="Times New Roman" panose="02020603050405020304" pitchFamily="18" charset="0"/>
                <a:cs typeface="Times New Roman" panose="02020603050405020304" pitchFamily="18" charset="0"/>
              </a:rPr>
              <a:t> 1. </a:t>
            </a:r>
            <a:r>
              <a:rPr lang="en-US" sz="2500" b="1" dirty="0" err="1">
                <a:solidFill>
                  <a:schemeClr val="bg1"/>
                </a:solidFill>
                <a:latin typeface="Times New Roman" panose="02020603050405020304" pitchFamily="18" charset="0"/>
                <a:cs typeface="Times New Roman" panose="02020603050405020304" pitchFamily="18" charset="0"/>
              </a:rPr>
              <a:t>Tổng</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quan</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đề</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tài</a:t>
            </a:r>
            <a:endParaRPr lang="en-US" sz="2500" b="1"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ADC69AD-75B5-4270-5AF9-D4C14DA9130D}"/>
              </a:ext>
            </a:extLst>
          </p:cNvPr>
          <p:cNvSpPr txBox="1"/>
          <p:nvPr/>
        </p:nvSpPr>
        <p:spPr>
          <a:xfrm>
            <a:off x="315492" y="1719589"/>
            <a:ext cx="8513015" cy="3885936"/>
          </a:xfrm>
          <a:prstGeom prst="rect">
            <a:avLst/>
          </a:prstGeom>
          <a:noFill/>
        </p:spPr>
        <p:txBody>
          <a:bodyPr wrap="square">
            <a:spAutoFit/>
          </a:bodyPr>
          <a:lstStyle/>
          <a:p>
            <a:pPr marL="285750" indent="-285750">
              <a:lnSpc>
                <a:spcPct val="200000"/>
              </a:lnSpc>
              <a:buFont typeface="Wingdings" panose="05000000000000000000" pitchFamily="2" charset="2"/>
              <a:buChar char="q"/>
            </a:pPr>
            <a:r>
              <a:rPr lang="en-US" dirty="0" err="1">
                <a:latin typeface="Times New Roman" panose="02020603050405020304" pitchFamily="18" charset="0"/>
                <a:cs typeface="Times New Roman" panose="02020603050405020304" pitchFamily="18" charset="0"/>
              </a:rPr>
              <a:t>Nhà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trung</a:t>
            </a:r>
            <a:r>
              <a:rPr lang="en-US" dirty="0">
                <a:latin typeface="Times New Roman" panose="02020603050405020304" pitchFamily="18" charset="0"/>
                <a:cs typeface="Times New Roman" panose="02020603050405020304" pitchFamily="18" charset="0"/>
              </a:rPr>
              <a:t> (Centralized Smart Home)</a:t>
            </a:r>
          </a:p>
          <a:p>
            <a:pPr marL="285750" indent="-285750">
              <a:lnSpc>
                <a:spcPct val="200000"/>
              </a:lnSpc>
              <a:buFont typeface="Wingdings" panose="05000000000000000000" pitchFamily="2" charset="2"/>
              <a:buChar char="q"/>
            </a:pPr>
            <a:r>
              <a:rPr lang="en-ID" dirty="0" err="1">
                <a:latin typeface="Times New Roman" panose="02020603050405020304" pitchFamily="18" charset="0"/>
                <a:cs typeface="Times New Roman" panose="02020603050405020304" pitchFamily="18" charset="0"/>
              </a:rPr>
              <a:t>Nhà</a:t>
            </a:r>
            <a:r>
              <a:rPr lang="en-ID" dirty="0">
                <a:latin typeface="Times New Roman" panose="02020603050405020304" pitchFamily="18" charset="0"/>
                <a:cs typeface="Times New Roman" panose="02020603050405020304" pitchFamily="18" charset="0"/>
              </a:rPr>
              <a:t> </a:t>
            </a:r>
            <a:r>
              <a:rPr lang="en-ID" dirty="0" err="1">
                <a:latin typeface="Times New Roman" panose="02020603050405020304" pitchFamily="18" charset="0"/>
                <a:cs typeface="Times New Roman" panose="02020603050405020304" pitchFamily="18" charset="0"/>
              </a:rPr>
              <a:t>thông</a:t>
            </a:r>
            <a:r>
              <a:rPr lang="en-ID" dirty="0">
                <a:latin typeface="Times New Roman" panose="02020603050405020304" pitchFamily="18" charset="0"/>
                <a:cs typeface="Times New Roman" panose="02020603050405020304" pitchFamily="18" charset="0"/>
              </a:rPr>
              <a:t> </a:t>
            </a:r>
            <a:r>
              <a:rPr lang="en-ID" dirty="0" err="1">
                <a:latin typeface="Times New Roman" panose="02020603050405020304" pitchFamily="18" charset="0"/>
                <a:cs typeface="Times New Roman" panose="02020603050405020304" pitchFamily="18" charset="0"/>
              </a:rPr>
              <a:t>minh</a:t>
            </a:r>
            <a:r>
              <a:rPr lang="en-ID" dirty="0">
                <a:latin typeface="Times New Roman" panose="02020603050405020304" pitchFamily="18" charset="0"/>
                <a:cs typeface="Times New Roman" panose="02020603050405020304" pitchFamily="18" charset="0"/>
              </a:rPr>
              <a:t> phi </a:t>
            </a:r>
            <a:r>
              <a:rPr lang="en-ID" dirty="0" err="1">
                <a:latin typeface="Times New Roman" panose="02020603050405020304" pitchFamily="18" charset="0"/>
                <a:cs typeface="Times New Roman" panose="02020603050405020304" pitchFamily="18" charset="0"/>
              </a:rPr>
              <a:t>tập</a:t>
            </a:r>
            <a:r>
              <a:rPr lang="en-ID" dirty="0">
                <a:latin typeface="Times New Roman" panose="02020603050405020304" pitchFamily="18" charset="0"/>
                <a:cs typeface="Times New Roman" panose="02020603050405020304" pitchFamily="18" charset="0"/>
              </a:rPr>
              <a:t> </a:t>
            </a:r>
            <a:r>
              <a:rPr lang="en-ID" dirty="0" err="1">
                <a:latin typeface="Times New Roman" panose="02020603050405020304" pitchFamily="18" charset="0"/>
                <a:cs typeface="Times New Roman" panose="02020603050405020304" pitchFamily="18" charset="0"/>
              </a:rPr>
              <a:t>trung</a:t>
            </a:r>
            <a:r>
              <a:rPr lang="en-ID" dirty="0">
                <a:latin typeface="Times New Roman" panose="02020603050405020304" pitchFamily="18" charset="0"/>
                <a:cs typeface="Times New Roman" panose="02020603050405020304" pitchFamily="18" charset="0"/>
              </a:rPr>
              <a:t> (Decentralized Smart Home)</a:t>
            </a:r>
          </a:p>
          <a:p>
            <a:pPr marL="285750" indent="-285750">
              <a:lnSpc>
                <a:spcPct val="200000"/>
              </a:lnSpc>
              <a:buFont typeface="Wingdings" panose="05000000000000000000" pitchFamily="2" charset="2"/>
              <a:buChar char="q"/>
            </a:pPr>
            <a:r>
              <a:rPr lang="en-ID" dirty="0" err="1">
                <a:latin typeface="Times New Roman" panose="02020603050405020304" pitchFamily="18" charset="0"/>
                <a:cs typeface="Times New Roman" panose="02020603050405020304" pitchFamily="18" charset="0"/>
              </a:rPr>
              <a:t>Nhà</a:t>
            </a:r>
            <a:r>
              <a:rPr lang="en-ID" dirty="0">
                <a:latin typeface="Times New Roman" panose="02020603050405020304" pitchFamily="18" charset="0"/>
                <a:cs typeface="Times New Roman" panose="02020603050405020304" pitchFamily="18" charset="0"/>
              </a:rPr>
              <a:t> </a:t>
            </a:r>
            <a:r>
              <a:rPr lang="en-ID" dirty="0" err="1">
                <a:latin typeface="Times New Roman" panose="02020603050405020304" pitchFamily="18" charset="0"/>
                <a:cs typeface="Times New Roman" panose="02020603050405020304" pitchFamily="18" charset="0"/>
              </a:rPr>
              <a:t>thông</a:t>
            </a:r>
            <a:r>
              <a:rPr lang="en-ID" dirty="0">
                <a:latin typeface="Times New Roman" panose="02020603050405020304" pitchFamily="18" charset="0"/>
                <a:cs typeface="Times New Roman" panose="02020603050405020304" pitchFamily="18" charset="0"/>
              </a:rPr>
              <a:t> </a:t>
            </a:r>
            <a:r>
              <a:rPr lang="en-ID" dirty="0" err="1">
                <a:latin typeface="Times New Roman" panose="02020603050405020304" pitchFamily="18" charset="0"/>
                <a:cs typeface="Times New Roman" panose="02020603050405020304" pitchFamily="18" charset="0"/>
              </a:rPr>
              <a:t>minh</a:t>
            </a:r>
            <a:r>
              <a:rPr lang="en-ID" dirty="0">
                <a:latin typeface="Times New Roman" panose="02020603050405020304" pitchFamily="18" charset="0"/>
                <a:cs typeface="Times New Roman" panose="02020603050405020304" pitchFamily="18" charset="0"/>
              </a:rPr>
              <a:t> </a:t>
            </a:r>
            <a:r>
              <a:rPr lang="en-ID" dirty="0" err="1">
                <a:latin typeface="Times New Roman" panose="02020603050405020304" pitchFamily="18" charset="0"/>
                <a:cs typeface="Times New Roman" panose="02020603050405020304" pitchFamily="18" charset="0"/>
              </a:rPr>
              <a:t>tự</a:t>
            </a:r>
            <a:r>
              <a:rPr lang="en-ID" dirty="0">
                <a:latin typeface="Times New Roman" panose="02020603050405020304" pitchFamily="18" charset="0"/>
                <a:cs typeface="Times New Roman" panose="02020603050405020304" pitchFamily="18" charset="0"/>
              </a:rPr>
              <a:t> </a:t>
            </a:r>
            <a:r>
              <a:rPr lang="en-ID" dirty="0" err="1">
                <a:latin typeface="Times New Roman" panose="02020603050405020304" pitchFamily="18" charset="0"/>
                <a:cs typeface="Times New Roman" panose="02020603050405020304" pitchFamily="18" charset="0"/>
              </a:rPr>
              <a:t>động</a:t>
            </a:r>
            <a:r>
              <a:rPr lang="en-ID" dirty="0">
                <a:latin typeface="Times New Roman" panose="02020603050405020304" pitchFamily="18" charset="0"/>
                <a:cs typeface="Times New Roman" panose="02020603050405020304" pitchFamily="18" charset="0"/>
              </a:rPr>
              <a:t> </a:t>
            </a:r>
            <a:r>
              <a:rPr lang="en-ID" dirty="0" err="1">
                <a:latin typeface="Times New Roman" panose="02020603050405020304" pitchFamily="18" charset="0"/>
                <a:cs typeface="Times New Roman" panose="02020603050405020304" pitchFamily="18" charset="0"/>
              </a:rPr>
              <a:t>hóa</a:t>
            </a:r>
            <a:r>
              <a:rPr lang="en-ID" dirty="0">
                <a:latin typeface="Times New Roman" panose="02020603050405020304" pitchFamily="18" charset="0"/>
                <a:cs typeface="Times New Roman" panose="02020603050405020304" pitchFamily="18" charset="0"/>
              </a:rPr>
              <a:t> (Automated Smart Home)</a:t>
            </a:r>
          </a:p>
          <a:p>
            <a:pPr marL="285750" indent="-285750">
              <a:lnSpc>
                <a:spcPct val="200000"/>
              </a:lnSpc>
              <a:buFont typeface="Wingdings" panose="05000000000000000000" pitchFamily="2" charset="2"/>
              <a:buChar char="q"/>
            </a:pPr>
            <a:r>
              <a:rPr lang="vi-VN" dirty="0">
                <a:latin typeface="Times New Roman" panose="02020603050405020304" pitchFamily="18" charset="0"/>
                <a:cs typeface="Times New Roman" panose="02020603050405020304" pitchFamily="18" charset="0"/>
              </a:rPr>
              <a:t>Nhà thông minh tích hợp năng lượng (Energy Efficient Smart Home)</a:t>
            </a:r>
            <a:endParaRPr lang="en-ID" dirty="0">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q"/>
            </a:pPr>
            <a:r>
              <a:rPr lang="en-ID" dirty="0" err="1">
                <a:latin typeface="Times New Roman" panose="02020603050405020304" pitchFamily="18" charset="0"/>
                <a:cs typeface="Times New Roman" panose="02020603050405020304" pitchFamily="18" charset="0"/>
              </a:rPr>
              <a:t>Nhà</a:t>
            </a:r>
            <a:r>
              <a:rPr lang="en-ID" dirty="0">
                <a:latin typeface="Times New Roman" panose="02020603050405020304" pitchFamily="18" charset="0"/>
                <a:cs typeface="Times New Roman" panose="02020603050405020304" pitchFamily="18" charset="0"/>
              </a:rPr>
              <a:t> </a:t>
            </a:r>
            <a:r>
              <a:rPr lang="en-ID" dirty="0" err="1">
                <a:latin typeface="Times New Roman" panose="02020603050405020304" pitchFamily="18" charset="0"/>
                <a:cs typeface="Times New Roman" panose="02020603050405020304" pitchFamily="18" charset="0"/>
              </a:rPr>
              <a:t>thông</a:t>
            </a:r>
            <a:r>
              <a:rPr lang="en-ID" dirty="0">
                <a:latin typeface="Times New Roman" panose="02020603050405020304" pitchFamily="18" charset="0"/>
                <a:cs typeface="Times New Roman" panose="02020603050405020304" pitchFamily="18" charset="0"/>
              </a:rPr>
              <a:t> </a:t>
            </a:r>
            <a:r>
              <a:rPr lang="en-ID" dirty="0" err="1">
                <a:latin typeface="Times New Roman" panose="02020603050405020304" pitchFamily="18" charset="0"/>
                <a:cs typeface="Times New Roman" panose="02020603050405020304" pitchFamily="18" charset="0"/>
              </a:rPr>
              <a:t>minh</a:t>
            </a:r>
            <a:r>
              <a:rPr lang="en-ID" dirty="0">
                <a:latin typeface="Times New Roman" panose="02020603050405020304" pitchFamily="18" charset="0"/>
                <a:cs typeface="Times New Roman" panose="02020603050405020304" pitchFamily="18" charset="0"/>
              </a:rPr>
              <a:t> </a:t>
            </a:r>
            <a:r>
              <a:rPr lang="en-ID" dirty="0" err="1">
                <a:latin typeface="Times New Roman" panose="02020603050405020304" pitchFamily="18" charset="0"/>
                <a:cs typeface="Times New Roman" panose="02020603050405020304" pitchFamily="18" charset="0"/>
              </a:rPr>
              <a:t>theo</a:t>
            </a:r>
            <a:r>
              <a:rPr lang="en-ID" dirty="0">
                <a:latin typeface="Times New Roman" panose="02020603050405020304" pitchFamily="18" charset="0"/>
                <a:cs typeface="Times New Roman" panose="02020603050405020304" pitchFamily="18" charset="0"/>
              </a:rPr>
              <a:t> </a:t>
            </a:r>
            <a:r>
              <a:rPr lang="en-ID" dirty="0" err="1">
                <a:latin typeface="Times New Roman" panose="02020603050405020304" pitchFamily="18" charset="0"/>
                <a:cs typeface="Times New Roman" panose="02020603050405020304" pitchFamily="18" charset="0"/>
              </a:rPr>
              <a:t>yêu</a:t>
            </a:r>
            <a:r>
              <a:rPr lang="en-ID" dirty="0">
                <a:latin typeface="Times New Roman" panose="02020603050405020304" pitchFamily="18" charset="0"/>
                <a:cs typeface="Times New Roman" panose="02020603050405020304" pitchFamily="18" charset="0"/>
              </a:rPr>
              <a:t> </a:t>
            </a:r>
            <a:r>
              <a:rPr lang="en-ID" dirty="0" err="1">
                <a:latin typeface="Times New Roman" panose="02020603050405020304" pitchFamily="18" charset="0"/>
                <a:cs typeface="Times New Roman" panose="02020603050405020304" pitchFamily="18" charset="0"/>
              </a:rPr>
              <a:t>cầu</a:t>
            </a:r>
            <a:r>
              <a:rPr lang="en-ID" dirty="0">
                <a:latin typeface="Times New Roman" panose="02020603050405020304" pitchFamily="18" charset="0"/>
                <a:cs typeface="Times New Roman" panose="02020603050405020304" pitchFamily="18" charset="0"/>
              </a:rPr>
              <a:t> (Customizable Smart Home)</a:t>
            </a:r>
          </a:p>
          <a:p>
            <a:pPr marL="285750" indent="-285750">
              <a:lnSpc>
                <a:spcPct val="200000"/>
              </a:lnSpc>
              <a:buFont typeface="Wingdings" panose="05000000000000000000" pitchFamily="2" charset="2"/>
              <a:buChar char="q"/>
            </a:pPr>
            <a:r>
              <a:rPr lang="en-ID" dirty="0" err="1">
                <a:latin typeface="Times New Roman" panose="02020603050405020304" pitchFamily="18" charset="0"/>
                <a:cs typeface="Times New Roman" panose="02020603050405020304" pitchFamily="18" charset="0"/>
              </a:rPr>
              <a:t>Nhà</a:t>
            </a:r>
            <a:r>
              <a:rPr lang="en-ID" dirty="0">
                <a:latin typeface="Times New Roman" panose="02020603050405020304" pitchFamily="18" charset="0"/>
                <a:cs typeface="Times New Roman" panose="02020603050405020304" pitchFamily="18" charset="0"/>
              </a:rPr>
              <a:t> </a:t>
            </a:r>
            <a:r>
              <a:rPr lang="en-ID" dirty="0" err="1">
                <a:latin typeface="Times New Roman" panose="02020603050405020304" pitchFamily="18" charset="0"/>
                <a:cs typeface="Times New Roman" panose="02020603050405020304" pitchFamily="18" charset="0"/>
              </a:rPr>
              <a:t>thông</a:t>
            </a:r>
            <a:r>
              <a:rPr lang="en-ID" dirty="0">
                <a:latin typeface="Times New Roman" panose="02020603050405020304" pitchFamily="18" charset="0"/>
                <a:cs typeface="Times New Roman" panose="02020603050405020304" pitchFamily="18" charset="0"/>
              </a:rPr>
              <a:t> </a:t>
            </a:r>
            <a:r>
              <a:rPr lang="en-ID" dirty="0" err="1">
                <a:latin typeface="Times New Roman" panose="02020603050405020304" pitchFamily="18" charset="0"/>
                <a:cs typeface="Times New Roman" panose="02020603050405020304" pitchFamily="18" charset="0"/>
              </a:rPr>
              <a:t>minh</a:t>
            </a:r>
            <a:r>
              <a:rPr lang="en-ID" dirty="0">
                <a:latin typeface="Times New Roman" panose="02020603050405020304" pitchFamily="18" charset="0"/>
                <a:cs typeface="Times New Roman" panose="02020603050405020304" pitchFamily="18" charset="0"/>
              </a:rPr>
              <a:t> </a:t>
            </a:r>
            <a:r>
              <a:rPr lang="en-ID" dirty="0" err="1">
                <a:latin typeface="Times New Roman" panose="02020603050405020304" pitchFamily="18" charset="0"/>
                <a:cs typeface="Times New Roman" panose="02020603050405020304" pitchFamily="18" charset="0"/>
              </a:rPr>
              <a:t>theo</a:t>
            </a:r>
            <a:r>
              <a:rPr lang="en-ID" dirty="0">
                <a:latin typeface="Times New Roman" panose="02020603050405020304" pitchFamily="18" charset="0"/>
                <a:cs typeface="Times New Roman" panose="02020603050405020304" pitchFamily="18" charset="0"/>
              </a:rPr>
              <a:t> </a:t>
            </a:r>
            <a:r>
              <a:rPr lang="en-ID" dirty="0" err="1">
                <a:latin typeface="Times New Roman" panose="02020603050405020304" pitchFamily="18" charset="0"/>
                <a:cs typeface="Times New Roman" panose="02020603050405020304" pitchFamily="18" charset="0"/>
              </a:rPr>
              <a:t>nền</a:t>
            </a:r>
            <a:r>
              <a:rPr lang="en-ID" dirty="0">
                <a:latin typeface="Times New Roman" panose="02020603050405020304" pitchFamily="18" charset="0"/>
                <a:cs typeface="Times New Roman" panose="02020603050405020304" pitchFamily="18" charset="0"/>
              </a:rPr>
              <a:t> </a:t>
            </a:r>
            <a:r>
              <a:rPr lang="en-ID" dirty="0" err="1">
                <a:latin typeface="Times New Roman" panose="02020603050405020304" pitchFamily="18" charset="0"/>
                <a:cs typeface="Times New Roman" panose="02020603050405020304" pitchFamily="18" charset="0"/>
              </a:rPr>
              <a:t>tảng</a:t>
            </a:r>
            <a:r>
              <a:rPr lang="en-ID" dirty="0">
                <a:latin typeface="Times New Roman" panose="02020603050405020304" pitchFamily="18" charset="0"/>
                <a:cs typeface="Times New Roman" panose="02020603050405020304" pitchFamily="18" charset="0"/>
              </a:rPr>
              <a:t> </a:t>
            </a:r>
            <a:r>
              <a:rPr lang="en-ID" dirty="0" err="1">
                <a:latin typeface="Times New Roman" panose="02020603050405020304" pitchFamily="18" charset="0"/>
                <a:cs typeface="Times New Roman" panose="02020603050405020304" pitchFamily="18" charset="0"/>
              </a:rPr>
              <a:t>đám</a:t>
            </a:r>
            <a:r>
              <a:rPr lang="en-ID" dirty="0">
                <a:latin typeface="Times New Roman" panose="02020603050405020304" pitchFamily="18" charset="0"/>
                <a:cs typeface="Times New Roman" panose="02020603050405020304" pitchFamily="18" charset="0"/>
              </a:rPr>
              <a:t> </a:t>
            </a:r>
            <a:r>
              <a:rPr lang="en-ID" dirty="0" err="1">
                <a:latin typeface="Times New Roman" panose="02020603050405020304" pitchFamily="18" charset="0"/>
                <a:cs typeface="Times New Roman" panose="02020603050405020304" pitchFamily="18" charset="0"/>
              </a:rPr>
              <a:t>mây</a:t>
            </a:r>
            <a:r>
              <a:rPr lang="en-ID" dirty="0">
                <a:latin typeface="Times New Roman" panose="02020603050405020304" pitchFamily="18" charset="0"/>
                <a:cs typeface="Times New Roman" panose="02020603050405020304" pitchFamily="18" charset="0"/>
              </a:rPr>
              <a:t> (Cloud-Based Smart Home)</a:t>
            </a:r>
          </a:p>
          <a:p>
            <a:pPr marL="285750" indent="-285750">
              <a:lnSpc>
                <a:spcPct val="200000"/>
              </a:lnSpc>
              <a:buFont typeface="Wingdings" panose="05000000000000000000" pitchFamily="2" charset="2"/>
              <a:buChar char="q"/>
            </a:pPr>
            <a:r>
              <a:rPr lang="en-US" dirty="0" err="1">
                <a:latin typeface="Times New Roman" panose="02020603050405020304" pitchFamily="18" charset="0"/>
                <a:cs typeface="Times New Roman" panose="02020603050405020304" pitchFamily="18" charset="0"/>
              </a:rPr>
              <a:t>Nhà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minh</a:t>
            </a:r>
            <a:r>
              <a:rPr lang="en-US" dirty="0">
                <a:latin typeface="Times New Roman" panose="02020603050405020304" pitchFamily="18" charset="0"/>
                <a:cs typeface="Times New Roman" panose="02020603050405020304" pitchFamily="18" charset="0"/>
              </a:rPr>
              <a:t> mini (Smart Apartment/Mini Home)</a:t>
            </a:r>
            <a:endParaRPr lang="en-ID"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0339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4294</TotalTime>
  <Words>2155</Words>
  <Application>Microsoft Office PowerPoint</Application>
  <PresentationFormat>On-screen Show (4:3)</PresentationFormat>
  <Paragraphs>210</Paragraphs>
  <Slides>33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Duy Anh</dc:creator>
  <cp:lastModifiedBy>sang11a9x@gmail.com</cp:lastModifiedBy>
  <cp:revision>175</cp:revision>
  <dcterms:created xsi:type="dcterms:W3CDTF">2017-10-17T01:43:35Z</dcterms:created>
  <dcterms:modified xsi:type="dcterms:W3CDTF">2024-12-29T16:22:43Z</dcterms:modified>
</cp:coreProperties>
</file>